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Masters/slideMaster6.xml" ContentType="application/vnd.openxmlformats-officedocument.presentationml.slideMaster+xml"/>
  <Override PartName="/ppt/diagrams/layout1.xml" ContentType="application/vnd.openxmlformats-officedocument.drawingml.diagramLayout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charts/chart1.xml" ContentType="application/vnd.openxmlformats-officedocument.drawingml.char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65.xml" ContentType="application/vnd.openxmlformats-officedocument.presentationml.slideLayout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3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et" ContentType="application/vnd.openxmlformats-officedocument.package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ppt/slideLayouts/slideLayout59.xml" ContentType="application/vnd.openxmlformats-officedocument.presentationml.slideLayout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3" r:id="rId2"/>
    <p:sldMasterId id="2147483655" r:id="rId3"/>
    <p:sldMasterId id="2147483657" r:id="rId4"/>
    <p:sldMasterId id="2147483659" r:id="rId5"/>
    <p:sldMasterId id="2147483661" r:id="rId6"/>
  </p:sldMasterIdLst>
  <p:notesMasterIdLst>
    <p:notesMasterId r:id="rId36"/>
  </p:notesMasterIdLst>
  <p:sldIdLst>
    <p:sldId id="256" r:id="rId7"/>
    <p:sldId id="263" r:id="rId8"/>
    <p:sldId id="257" r:id="rId9"/>
    <p:sldId id="258" r:id="rId10"/>
    <p:sldId id="259" r:id="rId11"/>
    <p:sldId id="260" r:id="rId12"/>
    <p:sldId id="264" r:id="rId13"/>
    <p:sldId id="261" r:id="rId14"/>
    <p:sldId id="262" r:id="rId15"/>
    <p:sldId id="265" r:id="rId16"/>
    <p:sldId id="266" r:id="rId17"/>
    <p:sldId id="267" r:id="rId18"/>
    <p:sldId id="289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90" r:id="rId27"/>
    <p:sldId id="275" r:id="rId28"/>
    <p:sldId id="280" r:id="rId29"/>
    <p:sldId id="281" r:id="rId30"/>
    <p:sldId id="282" r:id="rId31"/>
    <p:sldId id="283" r:id="rId32"/>
    <p:sldId id="284" r:id="rId33"/>
    <p:sldId id="287" r:id="rId34"/>
    <p:sldId id="288" r:id="rId35"/>
  </p:sldIdLst>
  <p:sldSz cx="9144000" cy="5143500" type="screen16x9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700" kern="1200">
        <a:solidFill>
          <a:srgbClr val="FFFFFF"/>
        </a:solidFill>
        <a:latin typeface="Gill Sans" charset="0"/>
        <a:ea typeface="Heiti SC Light" charset="0"/>
        <a:cs typeface="Heiti SC Light" charset="0"/>
        <a:sym typeface="Gill Sans" charset="0"/>
      </a:defRPr>
    </a:lvl1pPr>
    <a:lvl2pPr marL="286927" algn="ctr" rtl="0" fontAlgn="base">
      <a:spcBef>
        <a:spcPct val="0"/>
      </a:spcBef>
      <a:spcAft>
        <a:spcPct val="0"/>
      </a:spcAft>
      <a:defRPr sz="2700" kern="1200">
        <a:solidFill>
          <a:srgbClr val="FFFFFF"/>
        </a:solidFill>
        <a:latin typeface="Gill Sans" charset="0"/>
        <a:ea typeface="Heiti SC Light" charset="0"/>
        <a:cs typeface="Heiti SC Light" charset="0"/>
        <a:sym typeface="Gill Sans" charset="0"/>
      </a:defRPr>
    </a:lvl2pPr>
    <a:lvl3pPr marL="573855" algn="ctr" rtl="0" fontAlgn="base">
      <a:spcBef>
        <a:spcPct val="0"/>
      </a:spcBef>
      <a:spcAft>
        <a:spcPct val="0"/>
      </a:spcAft>
      <a:defRPr sz="2700" kern="1200">
        <a:solidFill>
          <a:srgbClr val="FFFFFF"/>
        </a:solidFill>
        <a:latin typeface="Gill Sans" charset="0"/>
        <a:ea typeface="Heiti SC Light" charset="0"/>
        <a:cs typeface="Heiti SC Light" charset="0"/>
        <a:sym typeface="Gill Sans" charset="0"/>
      </a:defRPr>
    </a:lvl3pPr>
    <a:lvl4pPr marL="860782" algn="ctr" rtl="0" fontAlgn="base">
      <a:spcBef>
        <a:spcPct val="0"/>
      </a:spcBef>
      <a:spcAft>
        <a:spcPct val="0"/>
      </a:spcAft>
      <a:defRPr sz="2700" kern="1200">
        <a:solidFill>
          <a:srgbClr val="FFFFFF"/>
        </a:solidFill>
        <a:latin typeface="Gill Sans" charset="0"/>
        <a:ea typeface="Heiti SC Light" charset="0"/>
        <a:cs typeface="Heiti SC Light" charset="0"/>
        <a:sym typeface="Gill Sans" charset="0"/>
      </a:defRPr>
    </a:lvl4pPr>
    <a:lvl5pPr marL="1147709" algn="ctr" rtl="0" fontAlgn="base">
      <a:spcBef>
        <a:spcPct val="0"/>
      </a:spcBef>
      <a:spcAft>
        <a:spcPct val="0"/>
      </a:spcAft>
      <a:defRPr sz="2700" kern="1200">
        <a:solidFill>
          <a:srgbClr val="FFFFFF"/>
        </a:solidFill>
        <a:latin typeface="Gill Sans" charset="0"/>
        <a:ea typeface="Heiti SC Light" charset="0"/>
        <a:cs typeface="Heiti SC Light" charset="0"/>
        <a:sym typeface="Gill Sans" charset="0"/>
      </a:defRPr>
    </a:lvl5pPr>
    <a:lvl6pPr marL="1434637" algn="l" defTabSz="573855" rtl="0" eaLnBrk="1" latinLnBrk="0" hangingPunct="1">
      <a:defRPr sz="2700" kern="1200">
        <a:solidFill>
          <a:srgbClr val="FFFFFF"/>
        </a:solidFill>
        <a:latin typeface="Gill Sans" charset="0"/>
        <a:ea typeface="Heiti SC Light" charset="0"/>
        <a:cs typeface="Heiti SC Light" charset="0"/>
        <a:sym typeface="Gill Sans" charset="0"/>
      </a:defRPr>
    </a:lvl6pPr>
    <a:lvl7pPr marL="1721566" algn="l" defTabSz="573855" rtl="0" eaLnBrk="1" latinLnBrk="0" hangingPunct="1">
      <a:defRPr sz="2700" kern="1200">
        <a:solidFill>
          <a:srgbClr val="FFFFFF"/>
        </a:solidFill>
        <a:latin typeface="Gill Sans" charset="0"/>
        <a:ea typeface="Heiti SC Light" charset="0"/>
        <a:cs typeface="Heiti SC Light" charset="0"/>
        <a:sym typeface="Gill Sans" charset="0"/>
      </a:defRPr>
    </a:lvl7pPr>
    <a:lvl8pPr marL="2008491" algn="l" defTabSz="573855" rtl="0" eaLnBrk="1" latinLnBrk="0" hangingPunct="1">
      <a:defRPr sz="2700" kern="1200">
        <a:solidFill>
          <a:srgbClr val="FFFFFF"/>
        </a:solidFill>
        <a:latin typeface="Gill Sans" charset="0"/>
        <a:ea typeface="Heiti SC Light" charset="0"/>
        <a:cs typeface="Heiti SC Light" charset="0"/>
        <a:sym typeface="Gill Sans" charset="0"/>
      </a:defRPr>
    </a:lvl8pPr>
    <a:lvl9pPr marL="2295419" algn="l" defTabSz="573855" rtl="0" eaLnBrk="1" latinLnBrk="0" hangingPunct="1">
      <a:defRPr sz="2700" kern="1200">
        <a:solidFill>
          <a:srgbClr val="FFFFFF"/>
        </a:solidFill>
        <a:latin typeface="Gill Sans" charset="0"/>
        <a:ea typeface="Heiti SC Light" charset="0"/>
        <a:cs typeface="Heiti SC Light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ADAD"/>
    <a:srgbClr val="909090"/>
    <a:srgbClr val="5A5A5A"/>
    <a:srgbClr val="868686"/>
    <a:srgbClr val="FFCB25"/>
    <a:srgbClr val="E6AF00"/>
    <a:srgbClr val="A88000"/>
    <a:srgbClr val="FF2121"/>
    <a:srgbClr val="FF5B5B"/>
    <a:srgbClr val="FF696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0792" autoAdjust="0"/>
  </p:normalViewPr>
  <p:slideViewPr>
    <p:cSldViewPr>
      <p:cViewPr>
        <p:scale>
          <a:sx n="75" d="100"/>
          <a:sy n="75" d="100"/>
        </p:scale>
        <p:origin x="-1236" y="-90"/>
      </p:cViewPr>
      <p:guideLst>
        <p:guide orient="horz" pos="1621"/>
        <p:guide pos="2881"/>
      </p:guideLst>
    </p:cSldViewPr>
  </p:slideViewPr>
  <p:outlineViewPr>
    <p:cViewPr>
      <p:scale>
        <a:sx n="33" d="100"/>
        <a:sy n="33" d="100"/>
      </p:scale>
      <p:origin x="0" y="1494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PS______1.et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plotArea>
      <c:layout/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普通网页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最高CPU占用率</c:v>
                </c:pt>
                <c:pt idx="1">
                  <c:v>平均内存占用率</c:v>
                </c:pt>
                <c:pt idx="2">
                  <c:v>平均FPS帧数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</c:v>
                </c:pt>
                <c:pt idx="1">
                  <c:v>132.23999999999998</c:v>
                </c:pt>
                <c:pt idx="2">
                  <c:v>10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本套件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最高CPU占用率</c:v>
                </c:pt>
                <c:pt idx="1">
                  <c:v>平均内存占用率</c:v>
                </c:pt>
                <c:pt idx="2">
                  <c:v>平均FPS帧数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12</c:v>
                </c:pt>
                <c:pt idx="1">
                  <c:v>85.45</c:v>
                </c:pt>
                <c:pt idx="2">
                  <c:v>50</c:v>
                </c:pt>
              </c:numCache>
            </c:numRef>
          </c:val>
        </c:ser>
        <c:dLbls/>
        <c:axId val="112608000"/>
        <c:axId val="112609536"/>
      </c:barChart>
      <c:catAx>
        <c:axId val="112608000"/>
        <c:scaling>
          <c:orientation val="minMax"/>
        </c:scaling>
        <c:axPos val="b"/>
        <c:tickLblPos val="nextTo"/>
        <c:crossAx val="112609536"/>
        <c:crosses val="autoZero"/>
        <c:auto val="1"/>
        <c:lblAlgn val="ctr"/>
        <c:lblOffset val="100"/>
      </c:catAx>
      <c:valAx>
        <c:axId val="112609536"/>
        <c:scaling>
          <c:orientation val="minMax"/>
        </c:scaling>
        <c:axPos val="l"/>
        <c:majorGridlines/>
        <c:numFmt formatCode="General" sourceLinked="1"/>
        <c:tickLblPos val="nextTo"/>
        <c:crossAx val="112608000"/>
        <c:crosses val="autoZero"/>
        <c:crossBetween val="between"/>
      </c:valAx>
      <c:dTable>
        <c:showHorzBorder val="1"/>
        <c:showVertBorder val="1"/>
        <c:showOutline val="1"/>
      </c:dTable>
    </c:plotArea>
    <c:legend>
      <c:legendPos val="r"/>
    </c:legend>
    <c:plotVisOnly val="1"/>
    <c:dispBlanksAs val="gap"/>
  </c:chart>
  <c:txPr>
    <a:bodyPr/>
    <a:lstStyle/>
    <a:p>
      <a:pPr>
        <a:defRPr sz="1800"/>
      </a:pPr>
      <a:endParaRPr lang="zh-CN"/>
    </a:p>
  </c:txPr>
  <c:externalData r:id="rId1"/>
</c:chartSpac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07/relationships/hdphoto" Target="../media/hdphoto1.wdp"/><Relationship Id="rId1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microsoft.com/office/2007/relationships/hdphoto" Target="../media/hdphoto1.wdp"/><Relationship Id="rId1" Type="http://schemas.openxmlformats.org/officeDocument/2006/relationships/image" Target="../media/image151.png"/><Relationship Id="rId4" Type="http://schemas.openxmlformats.org/officeDocument/2006/relationships/image" Target="../media/image17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5196CA-1CF7-426A-8AF2-BAEADE4A2179}" type="doc">
      <dgm:prSet loTypeId="urn:microsoft.com/office/officeart/2005/8/layout/hProcess4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8BAE7B9-708E-42B0-A969-8A3E12320C16}">
      <dgm:prSet phldrT="[文本]"/>
      <dgm:spPr/>
      <dgm:t>
        <a:bodyPr/>
        <a:lstStyle/>
        <a:p>
          <a:r>
            <a:rPr lang="zh-CN" altLang="en-US" b="1" dirty="0" smtClean="0">
              <a:solidFill>
                <a:schemeClr val="bg1"/>
              </a:solidFill>
              <a:latin typeface="宋体" pitchFamily="2" charset="-122"/>
              <a:ea typeface="宋体" pitchFamily="2" charset="-122"/>
            </a:rPr>
            <a:t>标准表格</a:t>
          </a:r>
          <a:endParaRPr lang="en-US" altLang="zh-CN" b="1" dirty="0" smtClean="0">
            <a:solidFill>
              <a:schemeClr val="bg1"/>
            </a:solidFill>
            <a:latin typeface="宋体" pitchFamily="2" charset="-122"/>
            <a:ea typeface="宋体" pitchFamily="2" charset="-122"/>
          </a:endParaRPr>
        </a:p>
        <a:p>
          <a:r>
            <a:rPr lang="zh-CN" altLang="en-US" b="1" dirty="0" smtClean="0">
              <a:solidFill>
                <a:schemeClr val="bg1"/>
              </a:solidFill>
              <a:latin typeface="宋体" pitchFamily="2" charset="-122"/>
              <a:ea typeface="宋体" pitchFamily="2" charset="-122"/>
            </a:rPr>
            <a:t>轻松填写</a:t>
          </a:r>
          <a:endParaRPr lang="zh-CN" altLang="en-US" b="1" dirty="0">
            <a:solidFill>
              <a:schemeClr val="bg1"/>
            </a:solidFill>
            <a:latin typeface="宋体" pitchFamily="2" charset="-122"/>
            <a:ea typeface="宋体" pitchFamily="2" charset="-122"/>
          </a:endParaRPr>
        </a:p>
      </dgm:t>
    </dgm:pt>
    <dgm:pt modelId="{04DDC1E9-4125-4779-B6D0-D6686BB00A23}" type="parTrans" cxnId="{2A78ACA5-122E-4173-B749-BA9832810EFB}">
      <dgm:prSet/>
      <dgm:spPr/>
      <dgm:t>
        <a:bodyPr/>
        <a:lstStyle/>
        <a:p>
          <a:endParaRPr lang="zh-CN" altLang="en-US"/>
        </a:p>
      </dgm:t>
    </dgm:pt>
    <dgm:pt modelId="{E4B87E90-35E6-4C15-9CAB-8981B1EC63AB}" type="sibTrans" cxnId="{2A78ACA5-122E-4173-B749-BA9832810EFB}">
      <dgm:prSet/>
      <dgm:spPr/>
      <dgm:t>
        <a:bodyPr/>
        <a:lstStyle/>
        <a:p>
          <a:endParaRPr lang="zh-CN" altLang="en-US"/>
        </a:p>
      </dgm:t>
    </dgm:pt>
    <dgm:pt modelId="{C4BD9421-81A9-4EA5-8EC8-CCA0532E54A3}">
      <dgm:prSet phldrT="[文本]"/>
      <dgm:spPr/>
      <dgm:t>
        <a:bodyPr/>
        <a:lstStyle/>
        <a:p>
          <a:r>
            <a:rPr lang="zh-CN" altLang="en-US" b="1" dirty="0" smtClean="0">
              <a:solidFill>
                <a:schemeClr val="bg1"/>
              </a:solidFill>
              <a:latin typeface="宋体" pitchFamily="2" charset="-122"/>
              <a:ea typeface="宋体" pitchFamily="2" charset="-122"/>
            </a:rPr>
            <a:t>后台安检</a:t>
          </a:r>
          <a:endParaRPr lang="en-US" altLang="zh-CN" b="1" dirty="0" smtClean="0">
            <a:solidFill>
              <a:schemeClr val="bg1"/>
            </a:solidFill>
            <a:latin typeface="宋体" pitchFamily="2" charset="-122"/>
            <a:ea typeface="宋体" pitchFamily="2" charset="-122"/>
          </a:endParaRPr>
        </a:p>
        <a:p>
          <a:r>
            <a:rPr lang="zh-CN" altLang="en-US" b="1" dirty="0" smtClean="0">
              <a:solidFill>
                <a:schemeClr val="bg1"/>
              </a:solidFill>
              <a:latin typeface="宋体" pitchFamily="2" charset="-122"/>
              <a:ea typeface="宋体" pitchFamily="2" charset="-122"/>
            </a:rPr>
            <a:t>智能转换</a:t>
          </a:r>
          <a:endParaRPr lang="zh-CN" altLang="en-US" b="1" dirty="0">
            <a:solidFill>
              <a:schemeClr val="bg1"/>
            </a:solidFill>
            <a:latin typeface="宋体" pitchFamily="2" charset="-122"/>
            <a:ea typeface="宋体" pitchFamily="2" charset="-122"/>
          </a:endParaRPr>
        </a:p>
      </dgm:t>
    </dgm:pt>
    <dgm:pt modelId="{8C102E39-56B4-4FE0-936F-025E4D68B5CA}" type="parTrans" cxnId="{A7888873-C758-4202-AB42-AD62A0CB37D6}">
      <dgm:prSet/>
      <dgm:spPr/>
      <dgm:t>
        <a:bodyPr/>
        <a:lstStyle/>
        <a:p>
          <a:endParaRPr lang="zh-CN" altLang="en-US"/>
        </a:p>
      </dgm:t>
    </dgm:pt>
    <dgm:pt modelId="{59EE30E5-9F9A-43D7-B0FE-8B7E9942F603}" type="sibTrans" cxnId="{A7888873-C758-4202-AB42-AD62A0CB37D6}">
      <dgm:prSet/>
      <dgm:spPr/>
      <dgm:t>
        <a:bodyPr/>
        <a:lstStyle/>
        <a:p>
          <a:endParaRPr lang="zh-CN" altLang="en-US"/>
        </a:p>
      </dgm:t>
    </dgm:pt>
    <dgm:pt modelId="{DFCDC38C-41C2-4017-B6A7-613AD2EE3781}">
      <dgm:prSet phldrT="[文本]"/>
      <dgm:spPr/>
      <dgm:t>
        <a:bodyPr/>
        <a:lstStyle/>
        <a:p>
          <a:r>
            <a:rPr lang="zh-CN" altLang="en-US" b="1" dirty="0" smtClean="0">
              <a:solidFill>
                <a:schemeClr val="bg1"/>
              </a:solidFill>
              <a:latin typeface="宋体" pitchFamily="2" charset="-122"/>
              <a:ea typeface="宋体" pitchFamily="2" charset="-122"/>
            </a:rPr>
            <a:t>数据入库</a:t>
          </a:r>
          <a:endParaRPr lang="en-US" altLang="zh-CN" b="1" dirty="0" smtClean="0">
            <a:solidFill>
              <a:schemeClr val="bg1"/>
            </a:solidFill>
            <a:latin typeface="宋体" pitchFamily="2" charset="-122"/>
            <a:ea typeface="宋体" pitchFamily="2" charset="-122"/>
          </a:endParaRPr>
        </a:p>
        <a:p>
          <a:r>
            <a:rPr lang="zh-CN" altLang="en-US" b="1" dirty="0" smtClean="0">
              <a:solidFill>
                <a:schemeClr val="bg1"/>
              </a:solidFill>
              <a:latin typeface="宋体" pitchFamily="2" charset="-122"/>
              <a:ea typeface="宋体" pitchFamily="2" charset="-122"/>
            </a:rPr>
            <a:t>安全可靠</a:t>
          </a:r>
          <a:endParaRPr lang="zh-CN" altLang="en-US" b="1" dirty="0">
            <a:solidFill>
              <a:schemeClr val="bg1"/>
            </a:solidFill>
            <a:latin typeface="宋体" pitchFamily="2" charset="-122"/>
            <a:ea typeface="宋体" pitchFamily="2" charset="-122"/>
          </a:endParaRPr>
        </a:p>
      </dgm:t>
    </dgm:pt>
    <dgm:pt modelId="{5526E837-B057-4877-A661-ECF6EB3430C0}" type="parTrans" cxnId="{3269C578-55AD-4633-AB77-528551A37B3D}">
      <dgm:prSet/>
      <dgm:spPr/>
      <dgm:t>
        <a:bodyPr/>
        <a:lstStyle/>
        <a:p>
          <a:endParaRPr lang="zh-CN" altLang="en-US"/>
        </a:p>
      </dgm:t>
    </dgm:pt>
    <dgm:pt modelId="{7770CC6E-48FF-4827-B6FF-709C385F4E5A}" type="sibTrans" cxnId="{3269C578-55AD-4633-AB77-528551A37B3D}">
      <dgm:prSet/>
      <dgm:spPr/>
      <dgm:t>
        <a:bodyPr/>
        <a:lstStyle/>
        <a:p>
          <a:endParaRPr lang="zh-CN" altLang="en-US"/>
        </a:p>
      </dgm:t>
    </dgm:pt>
    <dgm:pt modelId="{A365D131-9130-4977-BBF9-78F9CB686A63}">
      <dgm:prSet/>
      <dgm:spPr>
        <a:blipFill rotWithShape="0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 xmlns="">
                  <a14:imgLayer r:embed="rId2">
                    <a14:imgEffect>
                      <a14:backgroundRemoval t="4792" b="94375" l="5498" r="96564"/>
                    </a14:imgEffect>
                  </a14:imgLayer>
                </a14:imgProps>
              </a:ext>
            </a:extLst>
          </a:blip>
          <a:stretch>
            <a:fillRect/>
          </a:stretch>
        </a:blipFill>
        <a:ln>
          <a:noFill/>
        </a:ln>
        <a:effectLst>
          <a:outerShdw blurRad="114300" dist="25400" dir="5400000" sx="105000" sy="105000" algn="t" rotWithShape="0">
            <a:prstClr val="black">
              <a:alpha val="34000"/>
            </a:prstClr>
          </a:outerShdw>
        </a:effectLst>
      </dgm:spPr>
      <dgm:t>
        <a:bodyPr/>
        <a:lstStyle/>
        <a:p>
          <a:endParaRPr lang="zh-CN" altLang="en-US" dirty="0"/>
        </a:p>
      </dgm:t>
    </dgm:pt>
    <dgm:pt modelId="{42959C26-7470-4BC8-95FA-1C7DBE1A6F28}" type="parTrans" cxnId="{46CADC4F-C818-41A3-A5F6-BDD2CB8731D9}">
      <dgm:prSet/>
      <dgm:spPr/>
      <dgm:t>
        <a:bodyPr/>
        <a:lstStyle/>
        <a:p>
          <a:endParaRPr lang="zh-CN" altLang="en-US"/>
        </a:p>
      </dgm:t>
    </dgm:pt>
    <dgm:pt modelId="{725AC4E1-4B67-4D6A-B7FF-FC2645B29A7A}" type="sibTrans" cxnId="{46CADC4F-C818-41A3-A5F6-BDD2CB8731D9}">
      <dgm:prSet/>
      <dgm:spPr/>
      <dgm:t>
        <a:bodyPr/>
        <a:lstStyle/>
        <a:p>
          <a:endParaRPr lang="zh-CN" altLang="en-US"/>
        </a:p>
      </dgm:t>
    </dgm:pt>
    <dgm:pt modelId="{B00E23F9-F80D-4C8F-9E6F-C8C53F90B44C}" type="pres">
      <dgm:prSet presAssocID="{FC5196CA-1CF7-426A-8AF2-BAEADE4A217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AD222A8-35C6-4848-A044-AA7748166C84}" type="pres">
      <dgm:prSet presAssocID="{FC5196CA-1CF7-426A-8AF2-BAEADE4A2179}" presName="tSp" presStyleCnt="0"/>
      <dgm:spPr/>
    </dgm:pt>
    <dgm:pt modelId="{EFCC30B1-E8CE-49B7-8FB3-3E48FBD9E5D0}" type="pres">
      <dgm:prSet presAssocID="{FC5196CA-1CF7-426A-8AF2-BAEADE4A2179}" presName="bSp" presStyleCnt="0"/>
      <dgm:spPr/>
    </dgm:pt>
    <dgm:pt modelId="{52D9A674-77E4-4BA0-9BA7-141F85D71DBD}" type="pres">
      <dgm:prSet presAssocID="{FC5196CA-1CF7-426A-8AF2-BAEADE4A2179}" presName="process" presStyleCnt="0"/>
      <dgm:spPr/>
    </dgm:pt>
    <dgm:pt modelId="{B93AEEAF-37DF-4E11-AD05-35D92C59F89F}" type="pres">
      <dgm:prSet presAssocID="{38BAE7B9-708E-42B0-A969-8A3E12320C16}" presName="composite1" presStyleCnt="0"/>
      <dgm:spPr/>
    </dgm:pt>
    <dgm:pt modelId="{DFD08A99-2541-4EA3-B637-E7459E89C5B0}" type="pres">
      <dgm:prSet presAssocID="{38BAE7B9-708E-42B0-A969-8A3E12320C16}" presName="dummyNode1" presStyleLbl="node1" presStyleIdx="0" presStyleCnt="3"/>
      <dgm:spPr/>
    </dgm:pt>
    <dgm:pt modelId="{237B7ED2-C33A-40EB-B048-34628CA35040}" type="pres">
      <dgm:prSet presAssocID="{38BAE7B9-708E-42B0-A969-8A3E12320C16}" presName="childNode1" presStyleLbl="bgAcc1" presStyleIdx="0" presStyleCnt="3" custLinFactNeighborX="3946" custLinFactNeighborY="-1996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5B219F4-F0F0-48B4-97D4-2F8C873A3E6F}" type="pres">
      <dgm:prSet presAssocID="{38BAE7B9-708E-42B0-A969-8A3E12320C16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42E4F57-C41B-4FAA-AF0C-D92A3DFE5AAE}" type="pres">
      <dgm:prSet presAssocID="{38BAE7B9-708E-42B0-A969-8A3E12320C16}" presName="parentNode1" presStyleLbl="node1" presStyleIdx="0" presStyleCnt="3" custLinFactNeighborX="-13195" custLinFactNeighborY="38416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A29E1CA-9273-451D-A35E-17009DAB73F9}" type="pres">
      <dgm:prSet presAssocID="{38BAE7B9-708E-42B0-A969-8A3E12320C16}" presName="connSite1" presStyleCnt="0"/>
      <dgm:spPr/>
    </dgm:pt>
    <dgm:pt modelId="{32FEC82B-4B78-4445-99E9-4B99CF53144E}" type="pres">
      <dgm:prSet presAssocID="{E4B87E90-35E6-4C15-9CAB-8981B1EC63AB}" presName="Name9" presStyleLbl="sibTrans2D1" presStyleIdx="0" presStyleCnt="2" custScaleX="79" custScaleY="79" custLinFactX="73462" custLinFactY="-34907" custLinFactNeighborX="100000" custLinFactNeighborY="-100000"/>
      <dgm:spPr/>
      <dgm:t>
        <a:bodyPr/>
        <a:lstStyle/>
        <a:p>
          <a:endParaRPr lang="zh-CN" altLang="en-US"/>
        </a:p>
      </dgm:t>
    </dgm:pt>
    <dgm:pt modelId="{2F14ADB8-B8C4-47FF-BC27-89A913EE63B5}" type="pres">
      <dgm:prSet presAssocID="{C4BD9421-81A9-4EA5-8EC8-CCA0532E54A3}" presName="composite2" presStyleCnt="0"/>
      <dgm:spPr/>
    </dgm:pt>
    <dgm:pt modelId="{E6247496-24C8-4A93-B03F-FE8762347EE5}" type="pres">
      <dgm:prSet presAssocID="{C4BD9421-81A9-4EA5-8EC8-CCA0532E54A3}" presName="dummyNode2" presStyleLbl="node1" presStyleIdx="0" presStyleCnt="3"/>
      <dgm:spPr/>
    </dgm:pt>
    <dgm:pt modelId="{1CF2624D-371E-40F3-8EE7-123974DAC07E}" type="pres">
      <dgm:prSet presAssocID="{C4BD9421-81A9-4EA5-8EC8-CCA0532E54A3}" presName="childNode2" presStyleLbl="bgAcc1" presStyleIdx="1" presStyleCnt="3" custLinFactNeighborX="3946" custLinFactNeighborY="-19964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</dgm:pt>
    <dgm:pt modelId="{9132B700-AED5-475D-AC33-CC394FB0673A}" type="pres">
      <dgm:prSet presAssocID="{C4BD9421-81A9-4EA5-8EC8-CCA0532E54A3}" presName="childNode2tx" presStyleLbl="bgAcc1" presStyleIdx="1" presStyleCnt="3">
        <dgm:presLayoutVars>
          <dgm:bulletEnabled val="1"/>
        </dgm:presLayoutVars>
      </dgm:prSet>
      <dgm:spPr/>
    </dgm:pt>
    <dgm:pt modelId="{4AC91723-BBE5-43D3-91ED-052C829A4610}" type="pres">
      <dgm:prSet presAssocID="{C4BD9421-81A9-4EA5-8EC8-CCA0532E54A3}" presName="parentNode2" presStyleLbl="node1" presStyleIdx="1" presStyleCnt="3" custScaleX="88566" custLinFactY="100000" custLinFactNeighborX="-12608" custLinFactNeighborY="17078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88D8685-A4A2-444B-A343-E32A01B46863}" type="pres">
      <dgm:prSet presAssocID="{C4BD9421-81A9-4EA5-8EC8-CCA0532E54A3}" presName="connSite2" presStyleCnt="0"/>
      <dgm:spPr/>
    </dgm:pt>
    <dgm:pt modelId="{7DCD67EC-5C8F-4EC3-B594-41B1D5D0C5B0}" type="pres">
      <dgm:prSet presAssocID="{59EE30E5-9F9A-43D7-B0FE-8B7E9942F603}" presName="Name18" presStyleLbl="sibTrans2D1" presStyleIdx="1" presStyleCnt="2" custScaleX="53" custScaleY="53" custLinFactNeighborX="11977" custLinFactNeighborY="-15424"/>
      <dgm:spPr/>
      <dgm:t>
        <a:bodyPr/>
        <a:lstStyle/>
        <a:p>
          <a:endParaRPr lang="zh-CN" altLang="en-US"/>
        </a:p>
      </dgm:t>
    </dgm:pt>
    <dgm:pt modelId="{DB603FD2-65D8-4CA7-B1F9-FAC39AF96AF5}" type="pres">
      <dgm:prSet presAssocID="{DFCDC38C-41C2-4017-B6A7-613AD2EE3781}" presName="composite1" presStyleCnt="0"/>
      <dgm:spPr/>
    </dgm:pt>
    <dgm:pt modelId="{3787D638-EA28-4B8B-ADCD-762C328708E4}" type="pres">
      <dgm:prSet presAssocID="{DFCDC38C-41C2-4017-B6A7-613AD2EE3781}" presName="dummyNode1" presStyleLbl="node1" presStyleIdx="1" presStyleCnt="3"/>
      <dgm:spPr/>
    </dgm:pt>
    <dgm:pt modelId="{5E28F1F4-17AE-458B-9C61-098A852F0706}" type="pres">
      <dgm:prSet presAssocID="{DFCDC38C-41C2-4017-B6A7-613AD2EE3781}" presName="childNode1" presStyleLbl="bgAcc1" presStyleIdx="2" presStyleCnt="3" custLinFactNeighborX="4865" custLinFactNeighborY="-19964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  <a:ln>
          <a:noFill/>
        </a:ln>
      </dgm:spPr>
      <dgm:t>
        <a:bodyPr/>
        <a:lstStyle/>
        <a:p>
          <a:endParaRPr lang="zh-CN" altLang="en-US"/>
        </a:p>
      </dgm:t>
    </dgm:pt>
    <dgm:pt modelId="{53CAB897-A831-4DFF-8175-2AC3930F0E04}" type="pres">
      <dgm:prSet presAssocID="{DFCDC38C-41C2-4017-B6A7-613AD2EE3781}" presName="childNode1tx" presStyleLbl="bgAcc1" presStyleIdx="2" presStyleCnt="3">
        <dgm:presLayoutVars>
          <dgm:bulletEnabled val="1"/>
        </dgm:presLayoutVars>
      </dgm:prSet>
      <dgm:spPr/>
    </dgm:pt>
    <dgm:pt modelId="{DA618970-3157-4E1D-9C41-F2EFD9958A59}" type="pres">
      <dgm:prSet presAssocID="{DFCDC38C-41C2-4017-B6A7-613AD2EE3781}" presName="parentNode1" presStyleLbl="node1" presStyleIdx="2" presStyleCnt="3" custLinFactNeighborX="-11467" custLinFactNeighborY="31868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BD3AF90-87ED-4FBA-8162-A9415A0277F0}" type="pres">
      <dgm:prSet presAssocID="{DFCDC38C-41C2-4017-B6A7-613AD2EE3781}" presName="connSite1" presStyleCnt="0"/>
      <dgm:spPr/>
    </dgm:pt>
  </dgm:ptLst>
  <dgm:cxnLst>
    <dgm:cxn modelId="{B1197378-F1AD-4407-92C1-688051015CF4}" type="presOf" srcId="{A365D131-9130-4977-BBF9-78F9CB686A63}" destId="{237B7ED2-C33A-40EB-B048-34628CA35040}" srcOrd="0" destOrd="0" presId="urn:microsoft.com/office/officeart/2005/8/layout/hProcess4"/>
    <dgm:cxn modelId="{2A78ACA5-122E-4173-B749-BA9832810EFB}" srcId="{FC5196CA-1CF7-426A-8AF2-BAEADE4A2179}" destId="{38BAE7B9-708E-42B0-A969-8A3E12320C16}" srcOrd="0" destOrd="0" parTransId="{04DDC1E9-4125-4779-B6D0-D6686BB00A23}" sibTransId="{E4B87E90-35E6-4C15-9CAB-8981B1EC63AB}"/>
    <dgm:cxn modelId="{B064B89B-7EC1-4BD2-BA77-0430E101AFA6}" type="presOf" srcId="{FC5196CA-1CF7-426A-8AF2-BAEADE4A2179}" destId="{B00E23F9-F80D-4C8F-9E6F-C8C53F90B44C}" srcOrd="0" destOrd="0" presId="urn:microsoft.com/office/officeart/2005/8/layout/hProcess4"/>
    <dgm:cxn modelId="{5DED39A8-3BB7-414C-8D9E-23A79BC6FAD6}" type="presOf" srcId="{A365D131-9130-4977-BBF9-78F9CB686A63}" destId="{05B219F4-F0F0-48B4-97D4-2F8C873A3E6F}" srcOrd="1" destOrd="0" presId="urn:microsoft.com/office/officeart/2005/8/layout/hProcess4"/>
    <dgm:cxn modelId="{EB402ADF-5793-427D-9CF8-269165903604}" type="presOf" srcId="{C4BD9421-81A9-4EA5-8EC8-CCA0532E54A3}" destId="{4AC91723-BBE5-43D3-91ED-052C829A4610}" srcOrd="0" destOrd="0" presId="urn:microsoft.com/office/officeart/2005/8/layout/hProcess4"/>
    <dgm:cxn modelId="{2B06DDAF-E4CA-4761-A09E-72940A98A790}" type="presOf" srcId="{DFCDC38C-41C2-4017-B6A7-613AD2EE3781}" destId="{DA618970-3157-4E1D-9C41-F2EFD9958A59}" srcOrd="0" destOrd="0" presId="urn:microsoft.com/office/officeart/2005/8/layout/hProcess4"/>
    <dgm:cxn modelId="{3269C578-55AD-4633-AB77-528551A37B3D}" srcId="{FC5196CA-1CF7-426A-8AF2-BAEADE4A2179}" destId="{DFCDC38C-41C2-4017-B6A7-613AD2EE3781}" srcOrd="2" destOrd="0" parTransId="{5526E837-B057-4877-A661-ECF6EB3430C0}" sibTransId="{7770CC6E-48FF-4827-B6FF-709C385F4E5A}"/>
    <dgm:cxn modelId="{46CADC4F-C818-41A3-A5F6-BDD2CB8731D9}" srcId="{38BAE7B9-708E-42B0-A969-8A3E12320C16}" destId="{A365D131-9130-4977-BBF9-78F9CB686A63}" srcOrd="0" destOrd="0" parTransId="{42959C26-7470-4BC8-95FA-1C7DBE1A6F28}" sibTransId="{725AC4E1-4B67-4D6A-B7FF-FC2645B29A7A}"/>
    <dgm:cxn modelId="{B5A06F47-5EA6-48EC-9759-9B32B4F01714}" type="presOf" srcId="{59EE30E5-9F9A-43D7-B0FE-8B7E9942F603}" destId="{7DCD67EC-5C8F-4EC3-B594-41B1D5D0C5B0}" srcOrd="0" destOrd="0" presId="urn:microsoft.com/office/officeart/2005/8/layout/hProcess4"/>
    <dgm:cxn modelId="{311333F1-759E-4FB1-A675-9B64FFE0DFF2}" type="presOf" srcId="{E4B87E90-35E6-4C15-9CAB-8981B1EC63AB}" destId="{32FEC82B-4B78-4445-99E9-4B99CF53144E}" srcOrd="0" destOrd="0" presId="urn:microsoft.com/office/officeart/2005/8/layout/hProcess4"/>
    <dgm:cxn modelId="{D4EF6234-4FB3-4A11-84EA-A6929789B22B}" type="presOf" srcId="{38BAE7B9-708E-42B0-A969-8A3E12320C16}" destId="{642E4F57-C41B-4FAA-AF0C-D92A3DFE5AAE}" srcOrd="0" destOrd="0" presId="urn:microsoft.com/office/officeart/2005/8/layout/hProcess4"/>
    <dgm:cxn modelId="{A7888873-C758-4202-AB42-AD62A0CB37D6}" srcId="{FC5196CA-1CF7-426A-8AF2-BAEADE4A2179}" destId="{C4BD9421-81A9-4EA5-8EC8-CCA0532E54A3}" srcOrd="1" destOrd="0" parTransId="{8C102E39-56B4-4FE0-936F-025E4D68B5CA}" sibTransId="{59EE30E5-9F9A-43D7-B0FE-8B7E9942F603}"/>
    <dgm:cxn modelId="{F6AFE89F-6FEC-4867-93D8-2DAD7C339F86}" type="presParOf" srcId="{B00E23F9-F80D-4C8F-9E6F-C8C53F90B44C}" destId="{EAD222A8-35C6-4848-A044-AA7748166C84}" srcOrd="0" destOrd="0" presId="urn:microsoft.com/office/officeart/2005/8/layout/hProcess4"/>
    <dgm:cxn modelId="{56F2282E-CB7B-4EB9-B835-A978E6266B07}" type="presParOf" srcId="{B00E23F9-F80D-4C8F-9E6F-C8C53F90B44C}" destId="{EFCC30B1-E8CE-49B7-8FB3-3E48FBD9E5D0}" srcOrd="1" destOrd="0" presId="urn:microsoft.com/office/officeart/2005/8/layout/hProcess4"/>
    <dgm:cxn modelId="{1A3D6948-7E12-4290-A248-8E9590F9A6DA}" type="presParOf" srcId="{B00E23F9-F80D-4C8F-9E6F-C8C53F90B44C}" destId="{52D9A674-77E4-4BA0-9BA7-141F85D71DBD}" srcOrd="2" destOrd="0" presId="urn:microsoft.com/office/officeart/2005/8/layout/hProcess4"/>
    <dgm:cxn modelId="{3C37EA4E-FEA7-4F94-9506-74CD36AB0F9D}" type="presParOf" srcId="{52D9A674-77E4-4BA0-9BA7-141F85D71DBD}" destId="{B93AEEAF-37DF-4E11-AD05-35D92C59F89F}" srcOrd="0" destOrd="0" presId="urn:microsoft.com/office/officeart/2005/8/layout/hProcess4"/>
    <dgm:cxn modelId="{5FA8DBC4-AA99-452F-9213-674AEA7884C0}" type="presParOf" srcId="{B93AEEAF-37DF-4E11-AD05-35D92C59F89F}" destId="{DFD08A99-2541-4EA3-B637-E7459E89C5B0}" srcOrd="0" destOrd="0" presId="urn:microsoft.com/office/officeart/2005/8/layout/hProcess4"/>
    <dgm:cxn modelId="{63B92012-8B4F-42E1-85BF-C49CF4EB5415}" type="presParOf" srcId="{B93AEEAF-37DF-4E11-AD05-35D92C59F89F}" destId="{237B7ED2-C33A-40EB-B048-34628CA35040}" srcOrd="1" destOrd="0" presId="urn:microsoft.com/office/officeart/2005/8/layout/hProcess4"/>
    <dgm:cxn modelId="{617E0375-2223-4DFB-BC7F-978052FFBB33}" type="presParOf" srcId="{B93AEEAF-37DF-4E11-AD05-35D92C59F89F}" destId="{05B219F4-F0F0-48B4-97D4-2F8C873A3E6F}" srcOrd="2" destOrd="0" presId="urn:microsoft.com/office/officeart/2005/8/layout/hProcess4"/>
    <dgm:cxn modelId="{D2D08722-D22E-4211-B5A5-A16AD11C0BEB}" type="presParOf" srcId="{B93AEEAF-37DF-4E11-AD05-35D92C59F89F}" destId="{642E4F57-C41B-4FAA-AF0C-D92A3DFE5AAE}" srcOrd="3" destOrd="0" presId="urn:microsoft.com/office/officeart/2005/8/layout/hProcess4"/>
    <dgm:cxn modelId="{928D8F85-CA41-4C39-981B-A1D761B6A92A}" type="presParOf" srcId="{B93AEEAF-37DF-4E11-AD05-35D92C59F89F}" destId="{DA29E1CA-9273-451D-A35E-17009DAB73F9}" srcOrd="4" destOrd="0" presId="urn:microsoft.com/office/officeart/2005/8/layout/hProcess4"/>
    <dgm:cxn modelId="{ED9B0A0F-1782-4038-BF4C-AA0BAA143284}" type="presParOf" srcId="{52D9A674-77E4-4BA0-9BA7-141F85D71DBD}" destId="{32FEC82B-4B78-4445-99E9-4B99CF53144E}" srcOrd="1" destOrd="0" presId="urn:microsoft.com/office/officeart/2005/8/layout/hProcess4"/>
    <dgm:cxn modelId="{DE9C7E36-ABA7-48A1-9040-6272F13EF77B}" type="presParOf" srcId="{52D9A674-77E4-4BA0-9BA7-141F85D71DBD}" destId="{2F14ADB8-B8C4-47FF-BC27-89A913EE63B5}" srcOrd="2" destOrd="0" presId="urn:microsoft.com/office/officeart/2005/8/layout/hProcess4"/>
    <dgm:cxn modelId="{078660CC-2BB4-412E-935D-9CA6F436044E}" type="presParOf" srcId="{2F14ADB8-B8C4-47FF-BC27-89A913EE63B5}" destId="{E6247496-24C8-4A93-B03F-FE8762347EE5}" srcOrd="0" destOrd="0" presId="urn:microsoft.com/office/officeart/2005/8/layout/hProcess4"/>
    <dgm:cxn modelId="{4B3BBFBE-3A20-4F31-88D6-5E91D1825E16}" type="presParOf" srcId="{2F14ADB8-B8C4-47FF-BC27-89A913EE63B5}" destId="{1CF2624D-371E-40F3-8EE7-123974DAC07E}" srcOrd="1" destOrd="0" presId="urn:microsoft.com/office/officeart/2005/8/layout/hProcess4"/>
    <dgm:cxn modelId="{CEC4B96C-0CDB-439A-96C2-7670C55B2C84}" type="presParOf" srcId="{2F14ADB8-B8C4-47FF-BC27-89A913EE63B5}" destId="{9132B700-AED5-475D-AC33-CC394FB0673A}" srcOrd="2" destOrd="0" presId="urn:microsoft.com/office/officeart/2005/8/layout/hProcess4"/>
    <dgm:cxn modelId="{26994E65-08B9-47E3-B2ED-CF49D544BBF4}" type="presParOf" srcId="{2F14ADB8-B8C4-47FF-BC27-89A913EE63B5}" destId="{4AC91723-BBE5-43D3-91ED-052C829A4610}" srcOrd="3" destOrd="0" presId="urn:microsoft.com/office/officeart/2005/8/layout/hProcess4"/>
    <dgm:cxn modelId="{416B557E-CF0D-4B8C-BFF4-91571977B3F5}" type="presParOf" srcId="{2F14ADB8-B8C4-47FF-BC27-89A913EE63B5}" destId="{A88D8685-A4A2-444B-A343-E32A01B46863}" srcOrd="4" destOrd="0" presId="urn:microsoft.com/office/officeart/2005/8/layout/hProcess4"/>
    <dgm:cxn modelId="{7A51FFB8-BFB1-4E0F-8AAE-F6304E489B20}" type="presParOf" srcId="{52D9A674-77E4-4BA0-9BA7-141F85D71DBD}" destId="{7DCD67EC-5C8F-4EC3-B594-41B1D5D0C5B0}" srcOrd="3" destOrd="0" presId="urn:microsoft.com/office/officeart/2005/8/layout/hProcess4"/>
    <dgm:cxn modelId="{8B4B1EE0-CD21-4EFF-9787-D9771856ED9A}" type="presParOf" srcId="{52D9A674-77E4-4BA0-9BA7-141F85D71DBD}" destId="{DB603FD2-65D8-4CA7-B1F9-FAC39AF96AF5}" srcOrd="4" destOrd="0" presId="urn:microsoft.com/office/officeart/2005/8/layout/hProcess4"/>
    <dgm:cxn modelId="{98A64C72-1F4E-44A7-97A3-7888BF5BE569}" type="presParOf" srcId="{DB603FD2-65D8-4CA7-B1F9-FAC39AF96AF5}" destId="{3787D638-EA28-4B8B-ADCD-762C328708E4}" srcOrd="0" destOrd="0" presId="urn:microsoft.com/office/officeart/2005/8/layout/hProcess4"/>
    <dgm:cxn modelId="{A2381A4D-AD4F-46C2-AC0E-8F1B88100E4F}" type="presParOf" srcId="{DB603FD2-65D8-4CA7-B1F9-FAC39AF96AF5}" destId="{5E28F1F4-17AE-458B-9C61-098A852F0706}" srcOrd="1" destOrd="0" presId="urn:microsoft.com/office/officeart/2005/8/layout/hProcess4"/>
    <dgm:cxn modelId="{76C4033D-AC1F-438A-9DB6-9EE060D5FF8D}" type="presParOf" srcId="{DB603FD2-65D8-4CA7-B1F9-FAC39AF96AF5}" destId="{53CAB897-A831-4DFF-8175-2AC3930F0E04}" srcOrd="2" destOrd="0" presId="urn:microsoft.com/office/officeart/2005/8/layout/hProcess4"/>
    <dgm:cxn modelId="{CB22F5FF-4B7F-4F3F-9B1E-C4B2F2A1E83F}" type="presParOf" srcId="{DB603FD2-65D8-4CA7-B1F9-FAC39AF96AF5}" destId="{DA618970-3157-4E1D-9C41-F2EFD9958A59}" srcOrd="3" destOrd="0" presId="urn:microsoft.com/office/officeart/2005/8/layout/hProcess4"/>
    <dgm:cxn modelId="{51F00E69-121A-47E0-82DF-4C24B44ABD4E}" type="presParOf" srcId="{DB603FD2-65D8-4CA7-B1F9-FAC39AF96AF5}" destId="{4BD3AF90-87ED-4FBA-8162-A9415A0277F0}" srcOrd="4" destOrd="0" presId="urn:microsoft.com/office/officeart/2005/8/layout/hProcess4"/>
  </dgm:cxnLst>
  <dgm:bg/>
  <dgm:whole/>
  <dgm:extLst/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7B7ED2-C33A-40EB-B048-34628CA35040}">
      <dsp:nvSpPr>
        <dsp:cNvPr id="0" name=""/>
        <dsp:cNvSpPr/>
      </dsp:nvSpPr>
      <dsp:spPr>
        <a:xfrm>
          <a:off x="102240" y="1120116"/>
          <a:ext cx="2515582" cy="207482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4792" b="94375" l="5498" r="96564"/>
                    </a14:imgEffect>
                  </a14:imgLayer>
                </a14:imgProps>
              </a:ext>
            </a:extLst>
          </a:blip>
          <a:stretch>
            <a:fillRect/>
          </a:stretch>
        </a:blipFill>
        <a:ln w="9525" cap="flat" cmpd="sng" algn="ctr">
          <a:noFill/>
          <a:prstDash val="solid"/>
        </a:ln>
        <a:effectLst>
          <a:outerShdw blurRad="114300" dist="25400" dir="5400000" sx="105000" sy="105000" algn="t" rotWithShape="0">
            <a:prstClr val="black">
              <a:alpha val="34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6500" kern="1200" dirty="0"/>
        </a:p>
      </dsp:txBody>
      <dsp:txXfrm>
        <a:off x="149988" y="1167864"/>
        <a:ext cx="2420086" cy="1534727"/>
      </dsp:txXfrm>
    </dsp:sp>
    <dsp:sp modelId="{32FEC82B-4B78-4445-99E9-4B99CF53144E}">
      <dsp:nvSpPr>
        <dsp:cNvPr id="0" name=""/>
        <dsp:cNvSpPr/>
      </dsp:nvSpPr>
      <dsp:spPr>
        <a:xfrm>
          <a:off x="8170941" y="-1298"/>
          <a:ext cx="2596" cy="2596"/>
        </a:xfrm>
        <a:prstGeom prst="circularArrow">
          <a:avLst>
            <a:gd name="adj1" fmla="val 2405"/>
            <a:gd name="adj2" fmla="val 290817"/>
            <a:gd name="adj3" fmla="val 1094306"/>
            <a:gd name="adj4" fmla="val 8052468"/>
            <a:gd name="adj5" fmla="val 2806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42E4F57-C41B-4FAA-AF0C-D92A3DFE5AAE}">
      <dsp:nvSpPr>
        <dsp:cNvPr id="0" name=""/>
        <dsp:cNvSpPr/>
      </dsp:nvSpPr>
      <dsp:spPr>
        <a:xfrm>
          <a:off x="266944" y="3506158"/>
          <a:ext cx="2236073" cy="8892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b="1" kern="1200" dirty="0" smtClean="0">
              <a:solidFill>
                <a:schemeClr val="bg1"/>
              </a:solidFill>
              <a:latin typeface="宋体" pitchFamily="2" charset="-122"/>
              <a:ea typeface="宋体" pitchFamily="2" charset="-122"/>
            </a:rPr>
            <a:t>标准表格</a:t>
          </a:r>
          <a:endParaRPr lang="en-US" altLang="zh-CN" sz="2200" b="1" kern="1200" dirty="0" smtClean="0">
            <a:solidFill>
              <a:schemeClr val="bg1"/>
            </a:solidFill>
            <a:latin typeface="宋体" pitchFamily="2" charset="-122"/>
            <a:ea typeface="宋体" pitchFamily="2" charset="-122"/>
          </a:endParaRP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b="1" kern="1200" dirty="0" smtClean="0">
              <a:solidFill>
                <a:schemeClr val="bg1"/>
              </a:solidFill>
              <a:latin typeface="宋体" pitchFamily="2" charset="-122"/>
              <a:ea typeface="宋体" pitchFamily="2" charset="-122"/>
            </a:rPr>
            <a:t>轻松填写</a:t>
          </a:r>
          <a:endParaRPr lang="zh-CN" altLang="en-US" sz="2200" b="1" kern="1200" dirty="0">
            <a:solidFill>
              <a:schemeClr val="bg1"/>
            </a:solidFill>
            <a:latin typeface="宋体" pitchFamily="2" charset="-122"/>
            <a:ea typeface="宋体" pitchFamily="2" charset="-122"/>
          </a:endParaRPr>
        </a:p>
      </dsp:txBody>
      <dsp:txXfrm>
        <a:off x="292988" y="3532202"/>
        <a:ext cx="2183985" cy="837124"/>
      </dsp:txXfrm>
    </dsp:sp>
    <dsp:sp modelId="{1CF2624D-371E-40F3-8EE7-123974DAC07E}">
      <dsp:nvSpPr>
        <dsp:cNvPr id="0" name=""/>
        <dsp:cNvSpPr/>
      </dsp:nvSpPr>
      <dsp:spPr>
        <a:xfrm>
          <a:off x="3273718" y="1120116"/>
          <a:ext cx="2515582" cy="207482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CD67EC-5C8F-4EC3-B594-41B1D5D0C5B0}">
      <dsp:nvSpPr>
        <dsp:cNvPr id="0" name=""/>
        <dsp:cNvSpPr/>
      </dsp:nvSpPr>
      <dsp:spPr>
        <a:xfrm>
          <a:off x="7392075" y="2163122"/>
          <a:ext cx="2553" cy="2553"/>
        </a:xfrm>
        <a:prstGeom prst="leftCircularArrow">
          <a:avLst>
            <a:gd name="adj1" fmla="val 1641"/>
            <a:gd name="adj2" fmla="val 194977"/>
            <a:gd name="adj3" fmla="val 16970995"/>
            <a:gd name="adj4" fmla="val 9916993"/>
            <a:gd name="adj5" fmla="val 1914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C91723-BBE5-43D3-91ED-052C829A4610}">
      <dsp:nvSpPr>
        <dsp:cNvPr id="0" name=""/>
        <dsp:cNvSpPr/>
      </dsp:nvSpPr>
      <dsp:spPr>
        <a:xfrm>
          <a:off x="3579384" y="3497556"/>
          <a:ext cx="1980400" cy="8892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b="1" kern="1200" dirty="0" smtClean="0">
              <a:solidFill>
                <a:schemeClr val="bg1"/>
              </a:solidFill>
              <a:latin typeface="宋体" pitchFamily="2" charset="-122"/>
              <a:ea typeface="宋体" pitchFamily="2" charset="-122"/>
            </a:rPr>
            <a:t>后台安检</a:t>
          </a:r>
          <a:endParaRPr lang="en-US" altLang="zh-CN" sz="2200" b="1" kern="1200" dirty="0" smtClean="0">
            <a:solidFill>
              <a:schemeClr val="bg1"/>
            </a:solidFill>
            <a:latin typeface="宋体" pitchFamily="2" charset="-122"/>
            <a:ea typeface="宋体" pitchFamily="2" charset="-122"/>
          </a:endParaRP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b="1" kern="1200" dirty="0" smtClean="0">
              <a:solidFill>
                <a:schemeClr val="bg1"/>
              </a:solidFill>
              <a:latin typeface="宋体" pitchFamily="2" charset="-122"/>
              <a:ea typeface="宋体" pitchFamily="2" charset="-122"/>
            </a:rPr>
            <a:t>智能转换</a:t>
          </a:r>
          <a:endParaRPr lang="zh-CN" altLang="en-US" sz="2200" b="1" kern="1200" dirty="0">
            <a:solidFill>
              <a:schemeClr val="bg1"/>
            </a:solidFill>
            <a:latin typeface="宋体" pitchFamily="2" charset="-122"/>
            <a:ea typeface="宋体" pitchFamily="2" charset="-122"/>
          </a:endParaRPr>
        </a:p>
      </dsp:txBody>
      <dsp:txXfrm>
        <a:off x="3605428" y="3523600"/>
        <a:ext cx="1928312" cy="837124"/>
      </dsp:txXfrm>
    </dsp:sp>
    <dsp:sp modelId="{5E28F1F4-17AE-458B-9C61-098A852F0706}">
      <dsp:nvSpPr>
        <dsp:cNvPr id="0" name=""/>
        <dsp:cNvSpPr/>
      </dsp:nvSpPr>
      <dsp:spPr>
        <a:xfrm>
          <a:off x="6468315" y="1120116"/>
          <a:ext cx="2515582" cy="207482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618970-3157-4E1D-9C41-F2EFD9958A59}">
      <dsp:nvSpPr>
        <dsp:cNvPr id="0" name=""/>
        <dsp:cNvSpPr/>
      </dsp:nvSpPr>
      <dsp:spPr>
        <a:xfrm>
          <a:off x="6648540" y="3447932"/>
          <a:ext cx="2236073" cy="8892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b="1" kern="1200" dirty="0" smtClean="0">
              <a:solidFill>
                <a:schemeClr val="bg1"/>
              </a:solidFill>
              <a:latin typeface="宋体" pitchFamily="2" charset="-122"/>
              <a:ea typeface="宋体" pitchFamily="2" charset="-122"/>
            </a:rPr>
            <a:t>数据入库</a:t>
          </a:r>
          <a:endParaRPr lang="en-US" altLang="zh-CN" sz="2200" b="1" kern="1200" dirty="0" smtClean="0">
            <a:solidFill>
              <a:schemeClr val="bg1"/>
            </a:solidFill>
            <a:latin typeface="宋体" pitchFamily="2" charset="-122"/>
            <a:ea typeface="宋体" pitchFamily="2" charset="-122"/>
          </a:endParaRP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b="1" kern="1200" dirty="0" smtClean="0">
              <a:solidFill>
                <a:schemeClr val="bg1"/>
              </a:solidFill>
              <a:latin typeface="宋体" pitchFamily="2" charset="-122"/>
              <a:ea typeface="宋体" pitchFamily="2" charset="-122"/>
            </a:rPr>
            <a:t>安全可靠</a:t>
          </a:r>
          <a:endParaRPr lang="zh-CN" altLang="en-US" sz="2200" b="1" kern="1200" dirty="0">
            <a:solidFill>
              <a:schemeClr val="bg1"/>
            </a:solidFill>
            <a:latin typeface="宋体" pitchFamily="2" charset="-122"/>
            <a:ea typeface="宋体" pitchFamily="2" charset="-122"/>
          </a:endParaRPr>
        </a:p>
      </dsp:txBody>
      <dsp:txXfrm>
        <a:off x="6674584" y="3473976"/>
        <a:ext cx="2183985" cy="8371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230951-C82F-4A7E-B277-893DB814C78D}" type="datetimeFigureOut">
              <a:rPr lang="zh-CN" altLang="en-US" smtClean="0"/>
              <a:pPr/>
              <a:t>2014/5/29 Thursday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E93363-A86B-4FF6-8D5A-6C4BC344EDD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90378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93363-A86B-4FF6-8D5A-6C4BC344EDD8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5572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356" y="1598136"/>
            <a:ext cx="7773293" cy="1102537"/>
          </a:xfrm>
          <a:prstGeom prst="rect">
            <a:avLst/>
          </a:prstGeom>
        </p:spPr>
        <p:txBody>
          <a:bodyPr lIns="57386" tIns="28692" rIns="57386" bIns="28692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827" y="2914985"/>
            <a:ext cx="6400353" cy="1314338"/>
          </a:xfrm>
          <a:prstGeom prst="rect">
            <a:avLst/>
          </a:prstGeom>
        </p:spPr>
        <p:txBody>
          <a:bodyPr lIns="57386" tIns="28692" rIns="57386" bIns="28692"/>
          <a:lstStyle>
            <a:lvl1pPr marL="0" indent="0" algn="ctr">
              <a:buNone/>
              <a:defRPr/>
            </a:lvl1pPr>
            <a:lvl2pPr marL="286927" indent="0" algn="ctr">
              <a:buNone/>
              <a:defRPr/>
            </a:lvl2pPr>
            <a:lvl3pPr marL="573855" indent="0" algn="ctr">
              <a:buNone/>
              <a:defRPr/>
            </a:lvl3pPr>
            <a:lvl4pPr marL="860782" indent="0" algn="ctr">
              <a:buNone/>
              <a:defRPr/>
            </a:lvl4pPr>
            <a:lvl5pPr marL="1147709" indent="0" algn="ctr">
              <a:buNone/>
              <a:defRPr/>
            </a:lvl5pPr>
            <a:lvl6pPr marL="1434637" indent="0" algn="ctr">
              <a:buNone/>
              <a:defRPr/>
            </a:lvl6pPr>
            <a:lvl7pPr marL="1721566" indent="0" algn="ctr">
              <a:buNone/>
              <a:defRPr/>
            </a:lvl7pPr>
            <a:lvl8pPr marL="2008491" indent="0" algn="ctr">
              <a:buNone/>
              <a:defRPr/>
            </a:lvl8pPr>
            <a:lvl9pPr marL="2295419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5505389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647" y="205944"/>
            <a:ext cx="8228708" cy="857251"/>
          </a:xfrm>
          <a:prstGeom prst="rect">
            <a:avLst/>
          </a:prstGeom>
        </p:spPr>
        <p:txBody>
          <a:bodyPr lIns="57386" tIns="28692" rIns="57386" bIns="28692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647" y="1200484"/>
            <a:ext cx="8228708" cy="3393840"/>
          </a:xfrm>
          <a:prstGeom prst="rect">
            <a:avLst/>
          </a:prstGeom>
        </p:spPr>
        <p:txBody>
          <a:bodyPr vert="eaVert" lIns="57386" tIns="28692" rIns="57386" bIns="28692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3462286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180" y="205944"/>
            <a:ext cx="2057177" cy="4388383"/>
          </a:xfrm>
          <a:prstGeom prst="rect">
            <a:avLst/>
          </a:prstGeom>
        </p:spPr>
        <p:txBody>
          <a:bodyPr vert="eaVert" lIns="57386" tIns="28692" rIns="57386" bIns="28692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646" y="205944"/>
            <a:ext cx="6064376" cy="4388383"/>
          </a:xfrm>
          <a:prstGeom prst="rect">
            <a:avLst/>
          </a:prstGeom>
        </p:spPr>
        <p:txBody>
          <a:bodyPr vert="eaVert" lIns="57386" tIns="28692" rIns="57386" bIns="28692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1264057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356" y="1598136"/>
            <a:ext cx="7773293" cy="11025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827" y="2914985"/>
            <a:ext cx="6400353" cy="1314338"/>
          </a:xfrm>
          <a:prstGeom prst="rect">
            <a:avLst/>
          </a:prstGeom>
        </p:spPr>
        <p:txBody>
          <a:bodyPr lIns="57386" tIns="28692" rIns="57386" bIns="28692"/>
          <a:lstStyle>
            <a:lvl1pPr marL="0" indent="0" algn="ctr">
              <a:buNone/>
              <a:defRPr/>
            </a:lvl1pPr>
            <a:lvl2pPr marL="286927" indent="0" algn="ctr">
              <a:buNone/>
              <a:defRPr/>
            </a:lvl2pPr>
            <a:lvl3pPr marL="573855" indent="0" algn="ctr">
              <a:buNone/>
              <a:defRPr/>
            </a:lvl3pPr>
            <a:lvl4pPr marL="860782" indent="0" algn="ctr">
              <a:buNone/>
              <a:defRPr/>
            </a:lvl4pPr>
            <a:lvl5pPr marL="1147709" indent="0" algn="ctr">
              <a:buNone/>
              <a:defRPr/>
            </a:lvl5pPr>
            <a:lvl6pPr marL="1434637" indent="0" algn="ctr">
              <a:buNone/>
              <a:defRPr/>
            </a:lvl6pPr>
            <a:lvl7pPr marL="1721566" indent="0" algn="ctr">
              <a:buNone/>
              <a:defRPr/>
            </a:lvl7pPr>
            <a:lvl8pPr marL="2008491" indent="0" algn="ctr">
              <a:buNone/>
              <a:defRPr/>
            </a:lvl8pPr>
            <a:lvl9pPr marL="2295419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5823345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647" y="1200484"/>
            <a:ext cx="8228708" cy="3393840"/>
          </a:xfrm>
          <a:prstGeom prst="rect">
            <a:avLst/>
          </a:prstGeom>
        </p:spPr>
        <p:txBody>
          <a:bodyPr lIns="57386" tIns="28692" rIns="57386" bIns="28692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5164485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192" y="3305104"/>
            <a:ext cx="7772176" cy="1021333"/>
          </a:xfrm>
        </p:spPr>
        <p:txBody>
          <a:bodyPr anchor="t"/>
          <a:lstStyle>
            <a:lvl1pPr algn="l">
              <a:defRPr sz="25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192" y="2179963"/>
            <a:ext cx="7772176" cy="1125140"/>
          </a:xfrm>
          <a:prstGeom prst="rect">
            <a:avLst/>
          </a:prstGeom>
        </p:spPr>
        <p:txBody>
          <a:bodyPr lIns="57386" tIns="28692" rIns="57386" bIns="28692" anchor="b"/>
          <a:lstStyle>
            <a:lvl1pPr marL="0" indent="0">
              <a:buNone/>
              <a:defRPr sz="1300"/>
            </a:lvl1pPr>
            <a:lvl2pPr marL="286927" indent="0">
              <a:buNone/>
              <a:defRPr sz="1100"/>
            </a:lvl2pPr>
            <a:lvl3pPr marL="573855" indent="0">
              <a:buNone/>
              <a:defRPr sz="900"/>
            </a:lvl3pPr>
            <a:lvl4pPr marL="860782" indent="0">
              <a:buNone/>
              <a:defRPr sz="900"/>
            </a:lvl4pPr>
            <a:lvl5pPr marL="1147709" indent="0">
              <a:buNone/>
              <a:defRPr sz="900"/>
            </a:lvl5pPr>
            <a:lvl6pPr marL="1434637" indent="0">
              <a:buNone/>
              <a:defRPr sz="900"/>
            </a:lvl6pPr>
            <a:lvl7pPr marL="1721566" indent="0">
              <a:buNone/>
              <a:defRPr sz="900"/>
            </a:lvl7pPr>
            <a:lvl8pPr marL="2008491" indent="0">
              <a:buNone/>
              <a:defRPr sz="900"/>
            </a:lvl8pPr>
            <a:lvl9pPr marL="2295419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2571843072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646" y="1200484"/>
            <a:ext cx="4060776" cy="3393840"/>
          </a:xfrm>
          <a:prstGeom prst="rect">
            <a:avLst/>
          </a:prstGeom>
        </p:spPr>
        <p:txBody>
          <a:bodyPr lIns="57386" tIns="28692" rIns="57386" bIns="28692"/>
          <a:lstStyle>
            <a:lvl1pPr>
              <a:defRPr sz="18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5578" y="1200484"/>
            <a:ext cx="4060776" cy="3393840"/>
          </a:xfrm>
          <a:prstGeom prst="rect">
            <a:avLst/>
          </a:prstGeom>
        </p:spPr>
        <p:txBody>
          <a:bodyPr lIns="57386" tIns="28692" rIns="57386" bIns="28692"/>
          <a:lstStyle>
            <a:lvl1pPr>
              <a:defRPr sz="18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0881616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647" y="205944"/>
            <a:ext cx="8228708" cy="857251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649" y="1151096"/>
            <a:ext cx="4039568" cy="479691"/>
          </a:xfrm>
          <a:prstGeom prst="rect">
            <a:avLst/>
          </a:prstGeom>
        </p:spPr>
        <p:txBody>
          <a:bodyPr lIns="57386" tIns="28692" rIns="57386" bIns="28692" anchor="b"/>
          <a:lstStyle>
            <a:lvl1pPr marL="0" indent="0">
              <a:buNone/>
              <a:defRPr sz="1400" b="1"/>
            </a:lvl1pPr>
            <a:lvl2pPr marL="286927" indent="0">
              <a:buNone/>
              <a:defRPr sz="1300" b="1"/>
            </a:lvl2pPr>
            <a:lvl3pPr marL="573855" indent="0">
              <a:buNone/>
              <a:defRPr sz="1100" b="1"/>
            </a:lvl3pPr>
            <a:lvl4pPr marL="860782" indent="0">
              <a:buNone/>
              <a:defRPr sz="900" b="1"/>
            </a:lvl4pPr>
            <a:lvl5pPr marL="1147709" indent="0">
              <a:buNone/>
              <a:defRPr sz="900" b="1"/>
            </a:lvl5pPr>
            <a:lvl6pPr marL="1434637" indent="0">
              <a:buNone/>
              <a:defRPr sz="900" b="1"/>
            </a:lvl6pPr>
            <a:lvl7pPr marL="1721566" indent="0">
              <a:buNone/>
              <a:defRPr sz="900" b="1"/>
            </a:lvl7pPr>
            <a:lvl8pPr marL="2008491" indent="0">
              <a:buNone/>
              <a:defRPr sz="900" b="1"/>
            </a:lvl8pPr>
            <a:lvl9pPr marL="2295419" indent="0">
              <a:buNone/>
              <a:defRPr sz="9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649" y="1630785"/>
            <a:ext cx="4039568" cy="2963541"/>
          </a:xfrm>
          <a:prstGeom prst="rect">
            <a:avLst/>
          </a:prstGeom>
        </p:spPr>
        <p:txBody>
          <a:bodyPr lIns="57386" tIns="28692" rIns="57386" bIns="28692"/>
          <a:lstStyle>
            <a:lvl1pPr>
              <a:defRPr sz="1400"/>
            </a:lvl1pPr>
            <a:lvl2pPr>
              <a:defRPr sz="1300"/>
            </a:lvl2pPr>
            <a:lvl3pPr>
              <a:defRPr sz="11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4557" y="1151096"/>
            <a:ext cx="4041799" cy="479691"/>
          </a:xfrm>
          <a:prstGeom prst="rect">
            <a:avLst/>
          </a:prstGeom>
        </p:spPr>
        <p:txBody>
          <a:bodyPr lIns="57386" tIns="28692" rIns="57386" bIns="28692" anchor="b"/>
          <a:lstStyle>
            <a:lvl1pPr marL="0" indent="0">
              <a:buNone/>
              <a:defRPr sz="1400" b="1"/>
            </a:lvl1pPr>
            <a:lvl2pPr marL="286927" indent="0">
              <a:buNone/>
              <a:defRPr sz="1300" b="1"/>
            </a:lvl2pPr>
            <a:lvl3pPr marL="573855" indent="0">
              <a:buNone/>
              <a:defRPr sz="1100" b="1"/>
            </a:lvl3pPr>
            <a:lvl4pPr marL="860782" indent="0">
              <a:buNone/>
              <a:defRPr sz="900" b="1"/>
            </a:lvl4pPr>
            <a:lvl5pPr marL="1147709" indent="0">
              <a:buNone/>
              <a:defRPr sz="900" b="1"/>
            </a:lvl5pPr>
            <a:lvl6pPr marL="1434637" indent="0">
              <a:buNone/>
              <a:defRPr sz="900" b="1"/>
            </a:lvl6pPr>
            <a:lvl7pPr marL="1721566" indent="0">
              <a:buNone/>
              <a:defRPr sz="900" b="1"/>
            </a:lvl7pPr>
            <a:lvl8pPr marL="2008491" indent="0">
              <a:buNone/>
              <a:defRPr sz="900" b="1"/>
            </a:lvl8pPr>
            <a:lvl9pPr marL="2295419" indent="0">
              <a:buNone/>
              <a:defRPr sz="9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4557" y="1630785"/>
            <a:ext cx="4041799" cy="2963541"/>
          </a:xfrm>
          <a:prstGeom prst="rect">
            <a:avLst/>
          </a:prstGeom>
        </p:spPr>
        <p:txBody>
          <a:bodyPr lIns="57386" tIns="28692" rIns="57386" bIns="28692"/>
          <a:lstStyle>
            <a:lvl1pPr>
              <a:defRPr sz="1400"/>
            </a:lvl1pPr>
            <a:lvl2pPr>
              <a:defRPr sz="1300"/>
            </a:lvl2pPr>
            <a:lvl3pPr>
              <a:defRPr sz="11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6495118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2390220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077446533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647" y="205104"/>
            <a:ext cx="3008190" cy="871482"/>
          </a:xfrm>
        </p:spPr>
        <p:txBody>
          <a:bodyPr anchor="b"/>
          <a:lstStyle>
            <a:lvl1pPr algn="l">
              <a:defRPr sz="13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228" y="205107"/>
            <a:ext cx="5111129" cy="4389220"/>
          </a:xfrm>
          <a:prstGeom prst="rect">
            <a:avLst/>
          </a:prstGeom>
        </p:spPr>
        <p:txBody>
          <a:bodyPr lIns="57386" tIns="28692" rIns="57386" bIns="28692"/>
          <a:lstStyle>
            <a:lvl1pPr>
              <a:defRPr sz="2100"/>
            </a:lvl1pPr>
            <a:lvl2pPr>
              <a:defRPr sz="18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647" y="1076586"/>
            <a:ext cx="3008190" cy="3517739"/>
          </a:xfrm>
          <a:prstGeom prst="rect">
            <a:avLst/>
          </a:prstGeom>
        </p:spPr>
        <p:txBody>
          <a:bodyPr lIns="57386" tIns="28692" rIns="57386" bIns="28692"/>
          <a:lstStyle>
            <a:lvl1pPr marL="0" indent="0">
              <a:buNone/>
              <a:defRPr sz="900"/>
            </a:lvl1pPr>
            <a:lvl2pPr marL="286927" indent="0">
              <a:buNone/>
              <a:defRPr sz="800"/>
            </a:lvl2pPr>
            <a:lvl3pPr marL="573855" indent="0">
              <a:buNone/>
              <a:defRPr sz="600"/>
            </a:lvl3pPr>
            <a:lvl4pPr marL="860782" indent="0">
              <a:buNone/>
              <a:defRPr sz="600"/>
            </a:lvl4pPr>
            <a:lvl5pPr marL="1147709" indent="0">
              <a:buNone/>
              <a:defRPr sz="600"/>
            </a:lvl5pPr>
            <a:lvl6pPr marL="1434637" indent="0">
              <a:buNone/>
              <a:defRPr sz="600"/>
            </a:lvl6pPr>
            <a:lvl7pPr marL="1721566" indent="0">
              <a:buNone/>
              <a:defRPr sz="600"/>
            </a:lvl7pPr>
            <a:lvl8pPr marL="2008491" indent="0">
              <a:buNone/>
              <a:defRPr sz="600"/>
            </a:lvl8pPr>
            <a:lvl9pPr marL="2295419" indent="0">
              <a:buNone/>
              <a:defRPr sz="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296345832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647" y="205944"/>
            <a:ext cx="8228708" cy="857251"/>
          </a:xfrm>
          <a:prstGeom prst="rect">
            <a:avLst/>
          </a:prstGeom>
        </p:spPr>
        <p:txBody>
          <a:bodyPr lIns="57386" tIns="28692" rIns="57386" bIns="28692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647" y="1200484"/>
            <a:ext cx="8228708" cy="3393840"/>
          </a:xfrm>
          <a:prstGeom prst="rect">
            <a:avLst/>
          </a:prstGeom>
        </p:spPr>
        <p:txBody>
          <a:bodyPr lIns="57386" tIns="28692" rIns="57386" bIns="28692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64094891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636" y="3600617"/>
            <a:ext cx="5486176" cy="425276"/>
          </a:xfrm>
        </p:spPr>
        <p:txBody>
          <a:bodyPr anchor="b"/>
          <a:lstStyle>
            <a:lvl1pPr algn="l">
              <a:defRPr sz="13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636" y="459603"/>
            <a:ext cx="5486176" cy="3085765"/>
          </a:xfrm>
          <a:prstGeom prst="rect">
            <a:avLst/>
          </a:prstGeom>
        </p:spPr>
        <p:txBody>
          <a:bodyPr lIns="57386" tIns="28692" rIns="57386" bIns="28692"/>
          <a:lstStyle>
            <a:lvl1pPr marL="0" indent="0">
              <a:buNone/>
              <a:defRPr sz="2100"/>
            </a:lvl1pPr>
            <a:lvl2pPr marL="286927" indent="0">
              <a:buNone/>
              <a:defRPr sz="1800"/>
            </a:lvl2pPr>
            <a:lvl3pPr marL="573855" indent="0">
              <a:buNone/>
              <a:defRPr sz="1400"/>
            </a:lvl3pPr>
            <a:lvl4pPr marL="860782" indent="0">
              <a:buNone/>
              <a:defRPr sz="1300"/>
            </a:lvl4pPr>
            <a:lvl5pPr marL="1147709" indent="0">
              <a:buNone/>
              <a:defRPr sz="1300"/>
            </a:lvl5pPr>
            <a:lvl6pPr marL="1434637" indent="0">
              <a:buNone/>
              <a:defRPr sz="1300"/>
            </a:lvl6pPr>
            <a:lvl7pPr marL="1721566" indent="0">
              <a:buNone/>
              <a:defRPr sz="1300"/>
            </a:lvl7pPr>
            <a:lvl8pPr marL="2008491" indent="0">
              <a:buNone/>
              <a:defRPr sz="1300"/>
            </a:lvl8pPr>
            <a:lvl9pPr marL="2295419" indent="0">
              <a:buNone/>
              <a:defRPr sz="1300"/>
            </a:lvl9pPr>
          </a:lstStyle>
          <a:p>
            <a:pPr lvl="0"/>
            <a:endParaRPr lang="zh-CN" altLang="en-US" noProof="0" smtClean="0"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636" y="4025897"/>
            <a:ext cx="5486176" cy="603591"/>
          </a:xfrm>
          <a:prstGeom prst="rect">
            <a:avLst/>
          </a:prstGeom>
        </p:spPr>
        <p:txBody>
          <a:bodyPr lIns="57386" tIns="28692" rIns="57386" bIns="28692"/>
          <a:lstStyle>
            <a:lvl1pPr marL="0" indent="0">
              <a:buNone/>
              <a:defRPr sz="900"/>
            </a:lvl1pPr>
            <a:lvl2pPr marL="286927" indent="0">
              <a:buNone/>
              <a:defRPr sz="800"/>
            </a:lvl2pPr>
            <a:lvl3pPr marL="573855" indent="0">
              <a:buNone/>
              <a:defRPr sz="600"/>
            </a:lvl3pPr>
            <a:lvl4pPr marL="860782" indent="0">
              <a:buNone/>
              <a:defRPr sz="600"/>
            </a:lvl4pPr>
            <a:lvl5pPr marL="1147709" indent="0">
              <a:buNone/>
              <a:defRPr sz="600"/>
            </a:lvl5pPr>
            <a:lvl6pPr marL="1434637" indent="0">
              <a:buNone/>
              <a:defRPr sz="600"/>
            </a:lvl6pPr>
            <a:lvl7pPr marL="1721566" indent="0">
              <a:buNone/>
              <a:defRPr sz="600"/>
            </a:lvl7pPr>
            <a:lvl8pPr marL="2008491" indent="0">
              <a:buNone/>
              <a:defRPr sz="600"/>
            </a:lvl8pPr>
            <a:lvl9pPr marL="2295419" indent="0">
              <a:buNone/>
              <a:defRPr sz="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376065547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647" y="1200484"/>
            <a:ext cx="8228708" cy="3393840"/>
          </a:xfrm>
          <a:prstGeom prst="rect">
            <a:avLst/>
          </a:prstGeom>
        </p:spPr>
        <p:txBody>
          <a:bodyPr vert="eaVert" lIns="57386" tIns="28692" rIns="57386" bIns="28692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23206621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180" y="1200489"/>
            <a:ext cx="2057177" cy="35813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646" y="1200489"/>
            <a:ext cx="6064376" cy="3581363"/>
          </a:xfrm>
          <a:prstGeom prst="rect">
            <a:avLst/>
          </a:prstGeom>
        </p:spPr>
        <p:txBody>
          <a:bodyPr vert="eaVert" lIns="57386" tIns="28692" rIns="57386" bIns="28692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40653397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356" y="1598136"/>
            <a:ext cx="7773293" cy="11025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827" y="2914985"/>
            <a:ext cx="6400353" cy="1314338"/>
          </a:xfrm>
        </p:spPr>
        <p:txBody>
          <a:bodyPr/>
          <a:lstStyle>
            <a:lvl1pPr marL="0" indent="0" algn="ctr">
              <a:buNone/>
              <a:defRPr/>
            </a:lvl1pPr>
            <a:lvl2pPr marL="286927" indent="0" algn="ctr">
              <a:buNone/>
              <a:defRPr/>
            </a:lvl2pPr>
            <a:lvl3pPr marL="573855" indent="0" algn="ctr">
              <a:buNone/>
              <a:defRPr/>
            </a:lvl3pPr>
            <a:lvl4pPr marL="860782" indent="0" algn="ctr">
              <a:buNone/>
              <a:defRPr/>
            </a:lvl4pPr>
            <a:lvl5pPr marL="1147709" indent="0" algn="ctr">
              <a:buNone/>
              <a:defRPr/>
            </a:lvl5pPr>
            <a:lvl6pPr marL="1434637" indent="0" algn="ctr">
              <a:buNone/>
              <a:defRPr/>
            </a:lvl6pPr>
            <a:lvl7pPr marL="1721566" indent="0" algn="ctr">
              <a:buNone/>
              <a:defRPr/>
            </a:lvl7pPr>
            <a:lvl8pPr marL="2008491" indent="0" algn="ctr">
              <a:buNone/>
              <a:defRPr/>
            </a:lvl8pPr>
            <a:lvl9pPr marL="2295419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93482604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91773759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192" y="3305104"/>
            <a:ext cx="7772176" cy="1021333"/>
          </a:xfrm>
        </p:spPr>
        <p:txBody>
          <a:bodyPr anchor="t"/>
          <a:lstStyle>
            <a:lvl1pPr algn="l">
              <a:defRPr sz="25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192" y="2179963"/>
            <a:ext cx="7772176" cy="1125140"/>
          </a:xfrm>
        </p:spPr>
        <p:txBody>
          <a:bodyPr anchor="b"/>
          <a:lstStyle>
            <a:lvl1pPr marL="0" indent="0">
              <a:buNone/>
              <a:defRPr sz="1300"/>
            </a:lvl1pPr>
            <a:lvl2pPr marL="286927" indent="0">
              <a:buNone/>
              <a:defRPr sz="1100"/>
            </a:lvl2pPr>
            <a:lvl3pPr marL="573855" indent="0">
              <a:buNone/>
              <a:defRPr sz="900"/>
            </a:lvl3pPr>
            <a:lvl4pPr marL="860782" indent="0">
              <a:buNone/>
              <a:defRPr sz="900"/>
            </a:lvl4pPr>
            <a:lvl5pPr marL="1147709" indent="0">
              <a:buNone/>
              <a:defRPr sz="900"/>
            </a:lvl5pPr>
            <a:lvl6pPr marL="1434637" indent="0">
              <a:buNone/>
              <a:defRPr sz="900"/>
            </a:lvl6pPr>
            <a:lvl7pPr marL="1721566" indent="0">
              <a:buNone/>
              <a:defRPr sz="900"/>
            </a:lvl7pPr>
            <a:lvl8pPr marL="2008491" indent="0">
              <a:buNone/>
              <a:defRPr sz="900"/>
            </a:lvl8pPr>
            <a:lvl9pPr marL="2295419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256440274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46487" y="2585148"/>
            <a:ext cx="2009181" cy="1741290"/>
          </a:xfrm>
        </p:spPr>
        <p:txBody>
          <a:bodyPr/>
          <a:lstStyle>
            <a:lvl1pPr>
              <a:defRPr sz="18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562820" y="2585148"/>
            <a:ext cx="2009181" cy="1741290"/>
          </a:xfrm>
        </p:spPr>
        <p:txBody>
          <a:bodyPr/>
          <a:lstStyle>
            <a:lvl1pPr>
              <a:defRPr sz="18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7194313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647" y="205944"/>
            <a:ext cx="8228708" cy="857251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649" y="1151096"/>
            <a:ext cx="4039568" cy="479691"/>
          </a:xfrm>
        </p:spPr>
        <p:txBody>
          <a:bodyPr anchor="b"/>
          <a:lstStyle>
            <a:lvl1pPr marL="0" indent="0">
              <a:buNone/>
              <a:defRPr sz="1400" b="1"/>
            </a:lvl1pPr>
            <a:lvl2pPr marL="286927" indent="0">
              <a:buNone/>
              <a:defRPr sz="1300" b="1"/>
            </a:lvl2pPr>
            <a:lvl3pPr marL="573855" indent="0">
              <a:buNone/>
              <a:defRPr sz="1100" b="1"/>
            </a:lvl3pPr>
            <a:lvl4pPr marL="860782" indent="0">
              <a:buNone/>
              <a:defRPr sz="900" b="1"/>
            </a:lvl4pPr>
            <a:lvl5pPr marL="1147709" indent="0">
              <a:buNone/>
              <a:defRPr sz="900" b="1"/>
            </a:lvl5pPr>
            <a:lvl6pPr marL="1434637" indent="0">
              <a:buNone/>
              <a:defRPr sz="900" b="1"/>
            </a:lvl6pPr>
            <a:lvl7pPr marL="1721566" indent="0">
              <a:buNone/>
              <a:defRPr sz="900" b="1"/>
            </a:lvl7pPr>
            <a:lvl8pPr marL="2008491" indent="0">
              <a:buNone/>
              <a:defRPr sz="900" b="1"/>
            </a:lvl8pPr>
            <a:lvl9pPr marL="2295419" indent="0">
              <a:buNone/>
              <a:defRPr sz="9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649" y="1630785"/>
            <a:ext cx="4039568" cy="2963541"/>
          </a:xfrm>
        </p:spPr>
        <p:txBody>
          <a:bodyPr/>
          <a:lstStyle>
            <a:lvl1pPr>
              <a:defRPr sz="1400"/>
            </a:lvl1pPr>
            <a:lvl2pPr>
              <a:defRPr sz="1300"/>
            </a:lvl2pPr>
            <a:lvl3pPr>
              <a:defRPr sz="11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4557" y="1151096"/>
            <a:ext cx="4041799" cy="479691"/>
          </a:xfrm>
        </p:spPr>
        <p:txBody>
          <a:bodyPr anchor="b"/>
          <a:lstStyle>
            <a:lvl1pPr marL="0" indent="0">
              <a:buNone/>
              <a:defRPr sz="1400" b="1"/>
            </a:lvl1pPr>
            <a:lvl2pPr marL="286927" indent="0">
              <a:buNone/>
              <a:defRPr sz="1300" b="1"/>
            </a:lvl2pPr>
            <a:lvl3pPr marL="573855" indent="0">
              <a:buNone/>
              <a:defRPr sz="1100" b="1"/>
            </a:lvl3pPr>
            <a:lvl4pPr marL="860782" indent="0">
              <a:buNone/>
              <a:defRPr sz="900" b="1"/>
            </a:lvl4pPr>
            <a:lvl5pPr marL="1147709" indent="0">
              <a:buNone/>
              <a:defRPr sz="900" b="1"/>
            </a:lvl5pPr>
            <a:lvl6pPr marL="1434637" indent="0">
              <a:buNone/>
              <a:defRPr sz="900" b="1"/>
            </a:lvl6pPr>
            <a:lvl7pPr marL="1721566" indent="0">
              <a:buNone/>
              <a:defRPr sz="900" b="1"/>
            </a:lvl7pPr>
            <a:lvl8pPr marL="2008491" indent="0">
              <a:buNone/>
              <a:defRPr sz="900" b="1"/>
            </a:lvl8pPr>
            <a:lvl9pPr marL="2295419" indent="0">
              <a:buNone/>
              <a:defRPr sz="9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4557" y="1630785"/>
            <a:ext cx="4041799" cy="2963541"/>
          </a:xfrm>
        </p:spPr>
        <p:txBody>
          <a:bodyPr/>
          <a:lstStyle>
            <a:lvl1pPr>
              <a:defRPr sz="1400"/>
            </a:lvl1pPr>
            <a:lvl2pPr>
              <a:defRPr sz="1300"/>
            </a:lvl2pPr>
            <a:lvl3pPr>
              <a:defRPr sz="11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0100507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7341308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17640346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192" y="3305104"/>
            <a:ext cx="7772176" cy="1021333"/>
          </a:xfrm>
          <a:prstGeom prst="rect">
            <a:avLst/>
          </a:prstGeom>
        </p:spPr>
        <p:txBody>
          <a:bodyPr lIns="57386" tIns="28692" rIns="57386" bIns="28692" anchor="t"/>
          <a:lstStyle>
            <a:lvl1pPr algn="l">
              <a:defRPr sz="25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192" y="2179963"/>
            <a:ext cx="7772176" cy="1125140"/>
          </a:xfrm>
          <a:prstGeom prst="rect">
            <a:avLst/>
          </a:prstGeom>
        </p:spPr>
        <p:txBody>
          <a:bodyPr lIns="57386" tIns="28692" rIns="57386" bIns="28692" anchor="b"/>
          <a:lstStyle>
            <a:lvl1pPr marL="0" indent="0">
              <a:buNone/>
              <a:defRPr sz="1300"/>
            </a:lvl1pPr>
            <a:lvl2pPr marL="286927" indent="0">
              <a:buNone/>
              <a:defRPr sz="1100"/>
            </a:lvl2pPr>
            <a:lvl3pPr marL="573855" indent="0">
              <a:buNone/>
              <a:defRPr sz="900"/>
            </a:lvl3pPr>
            <a:lvl4pPr marL="860782" indent="0">
              <a:buNone/>
              <a:defRPr sz="900"/>
            </a:lvl4pPr>
            <a:lvl5pPr marL="1147709" indent="0">
              <a:buNone/>
              <a:defRPr sz="900"/>
            </a:lvl5pPr>
            <a:lvl6pPr marL="1434637" indent="0">
              <a:buNone/>
              <a:defRPr sz="900"/>
            </a:lvl6pPr>
            <a:lvl7pPr marL="1721566" indent="0">
              <a:buNone/>
              <a:defRPr sz="900"/>
            </a:lvl7pPr>
            <a:lvl8pPr marL="2008491" indent="0">
              <a:buNone/>
              <a:defRPr sz="900"/>
            </a:lvl8pPr>
            <a:lvl9pPr marL="2295419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2478192828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647" y="205104"/>
            <a:ext cx="3008190" cy="871482"/>
          </a:xfrm>
        </p:spPr>
        <p:txBody>
          <a:bodyPr/>
          <a:lstStyle>
            <a:lvl1pPr algn="l">
              <a:defRPr sz="13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228" y="205107"/>
            <a:ext cx="5111129" cy="438922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647" y="1076586"/>
            <a:ext cx="3008190" cy="3517739"/>
          </a:xfrm>
        </p:spPr>
        <p:txBody>
          <a:bodyPr/>
          <a:lstStyle>
            <a:lvl1pPr marL="0" indent="0">
              <a:buNone/>
              <a:defRPr sz="900"/>
            </a:lvl1pPr>
            <a:lvl2pPr marL="286927" indent="0">
              <a:buNone/>
              <a:defRPr sz="800"/>
            </a:lvl2pPr>
            <a:lvl3pPr marL="573855" indent="0">
              <a:buNone/>
              <a:defRPr sz="600"/>
            </a:lvl3pPr>
            <a:lvl4pPr marL="860782" indent="0">
              <a:buNone/>
              <a:defRPr sz="600"/>
            </a:lvl4pPr>
            <a:lvl5pPr marL="1147709" indent="0">
              <a:buNone/>
              <a:defRPr sz="600"/>
            </a:lvl5pPr>
            <a:lvl6pPr marL="1434637" indent="0">
              <a:buNone/>
              <a:defRPr sz="600"/>
            </a:lvl6pPr>
            <a:lvl7pPr marL="1721566" indent="0">
              <a:buNone/>
              <a:defRPr sz="600"/>
            </a:lvl7pPr>
            <a:lvl8pPr marL="2008491" indent="0">
              <a:buNone/>
              <a:defRPr sz="600"/>
            </a:lvl8pPr>
            <a:lvl9pPr marL="2295419" indent="0">
              <a:buNone/>
              <a:defRPr sz="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1757196456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636" y="3600617"/>
            <a:ext cx="5486176" cy="425276"/>
          </a:xfrm>
        </p:spPr>
        <p:txBody>
          <a:bodyPr/>
          <a:lstStyle>
            <a:lvl1pPr algn="l">
              <a:defRPr sz="13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636" y="459603"/>
            <a:ext cx="5486176" cy="3085765"/>
          </a:xfrm>
        </p:spPr>
        <p:txBody>
          <a:bodyPr/>
          <a:lstStyle>
            <a:lvl1pPr marL="0" indent="0">
              <a:buNone/>
              <a:defRPr sz="2100"/>
            </a:lvl1pPr>
            <a:lvl2pPr marL="286927" indent="0">
              <a:buNone/>
              <a:defRPr sz="1800"/>
            </a:lvl2pPr>
            <a:lvl3pPr marL="573855" indent="0">
              <a:buNone/>
              <a:defRPr sz="1400"/>
            </a:lvl3pPr>
            <a:lvl4pPr marL="860782" indent="0">
              <a:buNone/>
              <a:defRPr sz="1300"/>
            </a:lvl4pPr>
            <a:lvl5pPr marL="1147709" indent="0">
              <a:buNone/>
              <a:defRPr sz="1300"/>
            </a:lvl5pPr>
            <a:lvl6pPr marL="1434637" indent="0">
              <a:buNone/>
              <a:defRPr sz="1300"/>
            </a:lvl6pPr>
            <a:lvl7pPr marL="1721566" indent="0">
              <a:buNone/>
              <a:defRPr sz="1300"/>
            </a:lvl7pPr>
            <a:lvl8pPr marL="2008491" indent="0">
              <a:buNone/>
              <a:defRPr sz="1300"/>
            </a:lvl8pPr>
            <a:lvl9pPr marL="2295419" indent="0">
              <a:buNone/>
              <a:defRPr sz="1300"/>
            </a:lvl9pPr>
          </a:lstStyle>
          <a:p>
            <a:pPr lvl="0"/>
            <a:endParaRPr lang="zh-CN" altLang="en-US" noProof="0" smtClean="0"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636" y="4025897"/>
            <a:ext cx="5486176" cy="603591"/>
          </a:xfrm>
        </p:spPr>
        <p:txBody>
          <a:bodyPr/>
          <a:lstStyle>
            <a:lvl1pPr marL="0" indent="0">
              <a:buNone/>
              <a:defRPr sz="900"/>
            </a:lvl1pPr>
            <a:lvl2pPr marL="286927" indent="0">
              <a:buNone/>
              <a:defRPr sz="800"/>
            </a:lvl2pPr>
            <a:lvl3pPr marL="573855" indent="0">
              <a:buNone/>
              <a:defRPr sz="600"/>
            </a:lvl3pPr>
            <a:lvl4pPr marL="860782" indent="0">
              <a:buNone/>
              <a:defRPr sz="600"/>
            </a:lvl4pPr>
            <a:lvl5pPr marL="1147709" indent="0">
              <a:buNone/>
              <a:defRPr sz="600"/>
            </a:lvl5pPr>
            <a:lvl6pPr marL="1434637" indent="0">
              <a:buNone/>
              <a:defRPr sz="600"/>
            </a:lvl6pPr>
            <a:lvl7pPr marL="1721566" indent="0">
              <a:buNone/>
              <a:defRPr sz="600"/>
            </a:lvl7pPr>
            <a:lvl8pPr marL="2008491" indent="0">
              <a:buNone/>
              <a:defRPr sz="600"/>
            </a:lvl8pPr>
            <a:lvl9pPr marL="2295419" indent="0">
              <a:buNone/>
              <a:defRPr sz="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2968214701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97611553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3540623" y="803675"/>
            <a:ext cx="1031380" cy="35227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46484" y="803675"/>
            <a:ext cx="2986981" cy="35227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91298389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356" y="1598136"/>
            <a:ext cx="7773293" cy="11025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827" y="2914985"/>
            <a:ext cx="6400353" cy="1314338"/>
          </a:xfrm>
          <a:prstGeom prst="rect">
            <a:avLst/>
          </a:prstGeom>
        </p:spPr>
        <p:txBody>
          <a:bodyPr lIns="57386" tIns="28692" rIns="57386" bIns="28692"/>
          <a:lstStyle>
            <a:lvl1pPr marL="0" indent="0" algn="ctr">
              <a:buNone/>
              <a:defRPr/>
            </a:lvl1pPr>
            <a:lvl2pPr marL="286927" indent="0" algn="ctr">
              <a:buNone/>
              <a:defRPr/>
            </a:lvl2pPr>
            <a:lvl3pPr marL="573855" indent="0" algn="ctr">
              <a:buNone/>
              <a:defRPr/>
            </a:lvl3pPr>
            <a:lvl4pPr marL="860782" indent="0" algn="ctr">
              <a:buNone/>
              <a:defRPr/>
            </a:lvl4pPr>
            <a:lvl5pPr marL="1147709" indent="0" algn="ctr">
              <a:buNone/>
              <a:defRPr/>
            </a:lvl5pPr>
            <a:lvl6pPr marL="1434637" indent="0" algn="ctr">
              <a:buNone/>
              <a:defRPr/>
            </a:lvl6pPr>
            <a:lvl7pPr marL="1721566" indent="0" algn="ctr">
              <a:buNone/>
              <a:defRPr/>
            </a:lvl7pPr>
            <a:lvl8pPr marL="2008491" indent="0" algn="ctr">
              <a:buNone/>
              <a:defRPr/>
            </a:lvl8pPr>
            <a:lvl9pPr marL="2295419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28725889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647" y="1200484"/>
            <a:ext cx="8228708" cy="3393840"/>
          </a:xfrm>
          <a:prstGeom prst="rect">
            <a:avLst/>
          </a:prstGeom>
        </p:spPr>
        <p:txBody>
          <a:bodyPr lIns="57386" tIns="28692" rIns="57386" bIns="28692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52184317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192" y="3305104"/>
            <a:ext cx="7772176" cy="1021333"/>
          </a:xfrm>
        </p:spPr>
        <p:txBody>
          <a:bodyPr anchor="t"/>
          <a:lstStyle>
            <a:lvl1pPr algn="l">
              <a:defRPr sz="25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192" y="2179963"/>
            <a:ext cx="7772176" cy="1125140"/>
          </a:xfrm>
          <a:prstGeom prst="rect">
            <a:avLst/>
          </a:prstGeom>
        </p:spPr>
        <p:txBody>
          <a:bodyPr lIns="57386" tIns="28692" rIns="57386" bIns="28692" anchor="b"/>
          <a:lstStyle>
            <a:lvl1pPr marL="0" indent="0">
              <a:buNone/>
              <a:defRPr sz="1300"/>
            </a:lvl1pPr>
            <a:lvl2pPr marL="286927" indent="0">
              <a:buNone/>
              <a:defRPr sz="1100"/>
            </a:lvl2pPr>
            <a:lvl3pPr marL="573855" indent="0">
              <a:buNone/>
              <a:defRPr sz="900"/>
            </a:lvl3pPr>
            <a:lvl4pPr marL="860782" indent="0">
              <a:buNone/>
              <a:defRPr sz="900"/>
            </a:lvl4pPr>
            <a:lvl5pPr marL="1147709" indent="0">
              <a:buNone/>
              <a:defRPr sz="900"/>
            </a:lvl5pPr>
            <a:lvl6pPr marL="1434637" indent="0">
              <a:buNone/>
              <a:defRPr sz="900"/>
            </a:lvl6pPr>
            <a:lvl7pPr marL="1721566" indent="0">
              <a:buNone/>
              <a:defRPr sz="900"/>
            </a:lvl7pPr>
            <a:lvl8pPr marL="2008491" indent="0">
              <a:buNone/>
              <a:defRPr sz="900"/>
            </a:lvl8pPr>
            <a:lvl9pPr marL="2295419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22256176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646" y="1200484"/>
            <a:ext cx="4060776" cy="3393840"/>
          </a:xfrm>
          <a:prstGeom prst="rect">
            <a:avLst/>
          </a:prstGeom>
        </p:spPr>
        <p:txBody>
          <a:bodyPr lIns="57386" tIns="28692" rIns="57386" bIns="28692"/>
          <a:lstStyle>
            <a:lvl1pPr>
              <a:defRPr sz="18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5578" y="1200484"/>
            <a:ext cx="4060776" cy="3393840"/>
          </a:xfrm>
          <a:prstGeom prst="rect">
            <a:avLst/>
          </a:prstGeom>
        </p:spPr>
        <p:txBody>
          <a:bodyPr lIns="57386" tIns="28692" rIns="57386" bIns="28692"/>
          <a:lstStyle>
            <a:lvl1pPr>
              <a:defRPr sz="18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01483927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647" y="205944"/>
            <a:ext cx="8228708" cy="857251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649" y="1151096"/>
            <a:ext cx="4039568" cy="479691"/>
          </a:xfrm>
          <a:prstGeom prst="rect">
            <a:avLst/>
          </a:prstGeom>
        </p:spPr>
        <p:txBody>
          <a:bodyPr lIns="57386" tIns="28692" rIns="57386" bIns="28692" anchor="b"/>
          <a:lstStyle>
            <a:lvl1pPr marL="0" indent="0">
              <a:buNone/>
              <a:defRPr sz="1400" b="1"/>
            </a:lvl1pPr>
            <a:lvl2pPr marL="286927" indent="0">
              <a:buNone/>
              <a:defRPr sz="1300" b="1"/>
            </a:lvl2pPr>
            <a:lvl3pPr marL="573855" indent="0">
              <a:buNone/>
              <a:defRPr sz="1100" b="1"/>
            </a:lvl3pPr>
            <a:lvl4pPr marL="860782" indent="0">
              <a:buNone/>
              <a:defRPr sz="900" b="1"/>
            </a:lvl4pPr>
            <a:lvl5pPr marL="1147709" indent="0">
              <a:buNone/>
              <a:defRPr sz="900" b="1"/>
            </a:lvl5pPr>
            <a:lvl6pPr marL="1434637" indent="0">
              <a:buNone/>
              <a:defRPr sz="900" b="1"/>
            </a:lvl6pPr>
            <a:lvl7pPr marL="1721566" indent="0">
              <a:buNone/>
              <a:defRPr sz="900" b="1"/>
            </a:lvl7pPr>
            <a:lvl8pPr marL="2008491" indent="0">
              <a:buNone/>
              <a:defRPr sz="900" b="1"/>
            </a:lvl8pPr>
            <a:lvl9pPr marL="2295419" indent="0">
              <a:buNone/>
              <a:defRPr sz="9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649" y="1630785"/>
            <a:ext cx="4039568" cy="2963541"/>
          </a:xfrm>
          <a:prstGeom prst="rect">
            <a:avLst/>
          </a:prstGeom>
        </p:spPr>
        <p:txBody>
          <a:bodyPr lIns="57386" tIns="28692" rIns="57386" bIns="28692"/>
          <a:lstStyle>
            <a:lvl1pPr>
              <a:defRPr sz="1400"/>
            </a:lvl1pPr>
            <a:lvl2pPr>
              <a:defRPr sz="1300"/>
            </a:lvl2pPr>
            <a:lvl3pPr>
              <a:defRPr sz="11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4557" y="1151096"/>
            <a:ext cx="4041799" cy="479691"/>
          </a:xfrm>
          <a:prstGeom prst="rect">
            <a:avLst/>
          </a:prstGeom>
        </p:spPr>
        <p:txBody>
          <a:bodyPr lIns="57386" tIns="28692" rIns="57386" bIns="28692" anchor="b"/>
          <a:lstStyle>
            <a:lvl1pPr marL="0" indent="0">
              <a:buNone/>
              <a:defRPr sz="1400" b="1"/>
            </a:lvl1pPr>
            <a:lvl2pPr marL="286927" indent="0">
              <a:buNone/>
              <a:defRPr sz="1300" b="1"/>
            </a:lvl2pPr>
            <a:lvl3pPr marL="573855" indent="0">
              <a:buNone/>
              <a:defRPr sz="1100" b="1"/>
            </a:lvl3pPr>
            <a:lvl4pPr marL="860782" indent="0">
              <a:buNone/>
              <a:defRPr sz="900" b="1"/>
            </a:lvl4pPr>
            <a:lvl5pPr marL="1147709" indent="0">
              <a:buNone/>
              <a:defRPr sz="900" b="1"/>
            </a:lvl5pPr>
            <a:lvl6pPr marL="1434637" indent="0">
              <a:buNone/>
              <a:defRPr sz="900" b="1"/>
            </a:lvl6pPr>
            <a:lvl7pPr marL="1721566" indent="0">
              <a:buNone/>
              <a:defRPr sz="900" b="1"/>
            </a:lvl7pPr>
            <a:lvl8pPr marL="2008491" indent="0">
              <a:buNone/>
              <a:defRPr sz="900" b="1"/>
            </a:lvl8pPr>
            <a:lvl9pPr marL="2295419" indent="0">
              <a:buNone/>
              <a:defRPr sz="9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4557" y="1630785"/>
            <a:ext cx="4041799" cy="2963541"/>
          </a:xfrm>
          <a:prstGeom prst="rect">
            <a:avLst/>
          </a:prstGeom>
        </p:spPr>
        <p:txBody>
          <a:bodyPr lIns="57386" tIns="28692" rIns="57386" bIns="28692"/>
          <a:lstStyle>
            <a:lvl1pPr>
              <a:defRPr sz="1400"/>
            </a:lvl1pPr>
            <a:lvl2pPr>
              <a:defRPr sz="1300"/>
            </a:lvl2pPr>
            <a:lvl3pPr>
              <a:defRPr sz="11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611487223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69403337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647" y="205944"/>
            <a:ext cx="8228708" cy="857251"/>
          </a:xfrm>
          <a:prstGeom prst="rect">
            <a:avLst/>
          </a:prstGeom>
        </p:spPr>
        <p:txBody>
          <a:bodyPr lIns="57386" tIns="28692" rIns="57386" bIns="28692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646" y="1200484"/>
            <a:ext cx="4060776" cy="3393840"/>
          </a:xfrm>
          <a:prstGeom prst="rect">
            <a:avLst/>
          </a:prstGeom>
        </p:spPr>
        <p:txBody>
          <a:bodyPr lIns="57386" tIns="28692" rIns="57386" bIns="28692"/>
          <a:lstStyle>
            <a:lvl1pPr>
              <a:defRPr sz="18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5578" y="1200484"/>
            <a:ext cx="4060776" cy="3393840"/>
          </a:xfrm>
          <a:prstGeom prst="rect">
            <a:avLst/>
          </a:prstGeom>
        </p:spPr>
        <p:txBody>
          <a:bodyPr lIns="57386" tIns="28692" rIns="57386" bIns="28692"/>
          <a:lstStyle>
            <a:lvl1pPr>
              <a:defRPr sz="18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619743663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921829535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647" y="205104"/>
            <a:ext cx="3008190" cy="871482"/>
          </a:xfrm>
        </p:spPr>
        <p:txBody>
          <a:bodyPr anchor="b"/>
          <a:lstStyle>
            <a:lvl1pPr algn="l">
              <a:defRPr sz="13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228" y="205107"/>
            <a:ext cx="5111129" cy="4389220"/>
          </a:xfrm>
          <a:prstGeom prst="rect">
            <a:avLst/>
          </a:prstGeom>
        </p:spPr>
        <p:txBody>
          <a:bodyPr lIns="57386" tIns="28692" rIns="57386" bIns="28692"/>
          <a:lstStyle>
            <a:lvl1pPr>
              <a:defRPr sz="2100"/>
            </a:lvl1pPr>
            <a:lvl2pPr>
              <a:defRPr sz="18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647" y="1076586"/>
            <a:ext cx="3008190" cy="3517739"/>
          </a:xfrm>
          <a:prstGeom prst="rect">
            <a:avLst/>
          </a:prstGeom>
        </p:spPr>
        <p:txBody>
          <a:bodyPr lIns="57386" tIns="28692" rIns="57386" bIns="28692"/>
          <a:lstStyle>
            <a:lvl1pPr marL="0" indent="0">
              <a:buNone/>
              <a:defRPr sz="900"/>
            </a:lvl1pPr>
            <a:lvl2pPr marL="286927" indent="0">
              <a:buNone/>
              <a:defRPr sz="800"/>
            </a:lvl2pPr>
            <a:lvl3pPr marL="573855" indent="0">
              <a:buNone/>
              <a:defRPr sz="600"/>
            </a:lvl3pPr>
            <a:lvl4pPr marL="860782" indent="0">
              <a:buNone/>
              <a:defRPr sz="600"/>
            </a:lvl4pPr>
            <a:lvl5pPr marL="1147709" indent="0">
              <a:buNone/>
              <a:defRPr sz="600"/>
            </a:lvl5pPr>
            <a:lvl6pPr marL="1434637" indent="0">
              <a:buNone/>
              <a:defRPr sz="600"/>
            </a:lvl6pPr>
            <a:lvl7pPr marL="1721566" indent="0">
              <a:buNone/>
              <a:defRPr sz="600"/>
            </a:lvl7pPr>
            <a:lvl8pPr marL="2008491" indent="0">
              <a:buNone/>
              <a:defRPr sz="600"/>
            </a:lvl8pPr>
            <a:lvl9pPr marL="2295419" indent="0">
              <a:buNone/>
              <a:defRPr sz="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3683353088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636" y="3600617"/>
            <a:ext cx="5486176" cy="425276"/>
          </a:xfrm>
        </p:spPr>
        <p:txBody>
          <a:bodyPr anchor="b"/>
          <a:lstStyle>
            <a:lvl1pPr algn="l">
              <a:defRPr sz="13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636" y="459603"/>
            <a:ext cx="5486176" cy="3085765"/>
          </a:xfrm>
          <a:prstGeom prst="rect">
            <a:avLst/>
          </a:prstGeom>
        </p:spPr>
        <p:txBody>
          <a:bodyPr lIns="57386" tIns="28692" rIns="57386" bIns="28692"/>
          <a:lstStyle>
            <a:lvl1pPr marL="0" indent="0">
              <a:buNone/>
              <a:defRPr sz="2100"/>
            </a:lvl1pPr>
            <a:lvl2pPr marL="286927" indent="0">
              <a:buNone/>
              <a:defRPr sz="1800"/>
            </a:lvl2pPr>
            <a:lvl3pPr marL="573855" indent="0">
              <a:buNone/>
              <a:defRPr sz="1400"/>
            </a:lvl3pPr>
            <a:lvl4pPr marL="860782" indent="0">
              <a:buNone/>
              <a:defRPr sz="1300"/>
            </a:lvl4pPr>
            <a:lvl5pPr marL="1147709" indent="0">
              <a:buNone/>
              <a:defRPr sz="1300"/>
            </a:lvl5pPr>
            <a:lvl6pPr marL="1434637" indent="0">
              <a:buNone/>
              <a:defRPr sz="1300"/>
            </a:lvl6pPr>
            <a:lvl7pPr marL="1721566" indent="0">
              <a:buNone/>
              <a:defRPr sz="1300"/>
            </a:lvl7pPr>
            <a:lvl8pPr marL="2008491" indent="0">
              <a:buNone/>
              <a:defRPr sz="1300"/>
            </a:lvl8pPr>
            <a:lvl9pPr marL="2295419" indent="0">
              <a:buNone/>
              <a:defRPr sz="1300"/>
            </a:lvl9pPr>
          </a:lstStyle>
          <a:p>
            <a:pPr lvl="0"/>
            <a:endParaRPr lang="zh-CN" altLang="en-US" noProof="0" smtClean="0"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636" y="4025897"/>
            <a:ext cx="5486176" cy="603591"/>
          </a:xfrm>
          <a:prstGeom prst="rect">
            <a:avLst/>
          </a:prstGeom>
        </p:spPr>
        <p:txBody>
          <a:bodyPr lIns="57386" tIns="28692" rIns="57386" bIns="28692"/>
          <a:lstStyle>
            <a:lvl1pPr marL="0" indent="0">
              <a:buNone/>
              <a:defRPr sz="900"/>
            </a:lvl1pPr>
            <a:lvl2pPr marL="286927" indent="0">
              <a:buNone/>
              <a:defRPr sz="800"/>
            </a:lvl2pPr>
            <a:lvl3pPr marL="573855" indent="0">
              <a:buNone/>
              <a:defRPr sz="600"/>
            </a:lvl3pPr>
            <a:lvl4pPr marL="860782" indent="0">
              <a:buNone/>
              <a:defRPr sz="600"/>
            </a:lvl4pPr>
            <a:lvl5pPr marL="1147709" indent="0">
              <a:buNone/>
              <a:defRPr sz="600"/>
            </a:lvl5pPr>
            <a:lvl6pPr marL="1434637" indent="0">
              <a:buNone/>
              <a:defRPr sz="600"/>
            </a:lvl6pPr>
            <a:lvl7pPr marL="1721566" indent="0">
              <a:buNone/>
              <a:defRPr sz="600"/>
            </a:lvl7pPr>
            <a:lvl8pPr marL="2008491" indent="0">
              <a:buNone/>
              <a:defRPr sz="600"/>
            </a:lvl8pPr>
            <a:lvl9pPr marL="2295419" indent="0">
              <a:buNone/>
              <a:defRPr sz="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1664380003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647" y="1200484"/>
            <a:ext cx="8228708" cy="3393840"/>
          </a:xfrm>
          <a:prstGeom prst="rect">
            <a:avLst/>
          </a:prstGeom>
        </p:spPr>
        <p:txBody>
          <a:bodyPr vert="eaVert" lIns="57386" tIns="28692" rIns="57386" bIns="28692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20146462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180" y="1200484"/>
            <a:ext cx="2057177" cy="339384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646" y="1200484"/>
            <a:ext cx="6064376" cy="3393840"/>
          </a:xfrm>
          <a:prstGeom prst="rect">
            <a:avLst/>
          </a:prstGeom>
        </p:spPr>
        <p:txBody>
          <a:bodyPr vert="eaVert" lIns="57386" tIns="28692" rIns="57386" bIns="28692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16667620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356" y="1598136"/>
            <a:ext cx="7773293" cy="11025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827" y="2914985"/>
            <a:ext cx="6400353" cy="1314338"/>
          </a:xfrm>
        </p:spPr>
        <p:txBody>
          <a:bodyPr/>
          <a:lstStyle>
            <a:lvl1pPr marL="0" indent="0" algn="ctr">
              <a:buNone/>
              <a:defRPr/>
            </a:lvl1pPr>
            <a:lvl2pPr marL="286927" indent="0" algn="ctr">
              <a:buNone/>
              <a:defRPr/>
            </a:lvl2pPr>
            <a:lvl3pPr marL="573855" indent="0" algn="ctr">
              <a:buNone/>
              <a:defRPr/>
            </a:lvl3pPr>
            <a:lvl4pPr marL="860782" indent="0" algn="ctr">
              <a:buNone/>
              <a:defRPr/>
            </a:lvl4pPr>
            <a:lvl5pPr marL="1147709" indent="0" algn="ctr">
              <a:buNone/>
              <a:defRPr/>
            </a:lvl5pPr>
            <a:lvl6pPr marL="1434637" indent="0" algn="ctr">
              <a:buNone/>
              <a:defRPr/>
            </a:lvl6pPr>
            <a:lvl7pPr marL="1721566" indent="0" algn="ctr">
              <a:buNone/>
              <a:defRPr/>
            </a:lvl7pPr>
            <a:lvl8pPr marL="2008491" indent="0" algn="ctr">
              <a:buNone/>
              <a:defRPr/>
            </a:lvl8pPr>
            <a:lvl9pPr marL="2295419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64181936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84796497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192" y="3305104"/>
            <a:ext cx="7772176" cy="1021333"/>
          </a:xfrm>
        </p:spPr>
        <p:txBody>
          <a:bodyPr anchor="t"/>
          <a:lstStyle>
            <a:lvl1pPr algn="l">
              <a:defRPr sz="25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192" y="2179963"/>
            <a:ext cx="7772176" cy="1125140"/>
          </a:xfrm>
        </p:spPr>
        <p:txBody>
          <a:bodyPr anchor="b"/>
          <a:lstStyle>
            <a:lvl1pPr marL="0" indent="0">
              <a:buNone/>
              <a:defRPr sz="1300"/>
            </a:lvl1pPr>
            <a:lvl2pPr marL="286927" indent="0">
              <a:buNone/>
              <a:defRPr sz="1100"/>
            </a:lvl2pPr>
            <a:lvl3pPr marL="573855" indent="0">
              <a:buNone/>
              <a:defRPr sz="900"/>
            </a:lvl3pPr>
            <a:lvl4pPr marL="860782" indent="0">
              <a:buNone/>
              <a:defRPr sz="900"/>
            </a:lvl4pPr>
            <a:lvl5pPr marL="1147709" indent="0">
              <a:buNone/>
              <a:defRPr sz="900"/>
            </a:lvl5pPr>
            <a:lvl6pPr marL="1434637" indent="0">
              <a:buNone/>
              <a:defRPr sz="900"/>
            </a:lvl6pPr>
            <a:lvl7pPr marL="1721566" indent="0">
              <a:buNone/>
              <a:defRPr sz="900"/>
            </a:lvl7pPr>
            <a:lvl8pPr marL="2008491" indent="0">
              <a:buNone/>
              <a:defRPr sz="900"/>
            </a:lvl8pPr>
            <a:lvl9pPr marL="2295419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3935771238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92969" y="1460007"/>
            <a:ext cx="3625454" cy="3013770"/>
          </a:xfrm>
        </p:spPr>
        <p:txBody>
          <a:bodyPr/>
          <a:lstStyle>
            <a:lvl1pPr>
              <a:defRPr sz="18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5579" y="1460007"/>
            <a:ext cx="3625454" cy="3013770"/>
          </a:xfrm>
        </p:spPr>
        <p:txBody>
          <a:bodyPr/>
          <a:lstStyle>
            <a:lvl1pPr>
              <a:defRPr sz="18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16407886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647" y="205944"/>
            <a:ext cx="8228708" cy="857251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649" y="1151096"/>
            <a:ext cx="4039568" cy="479691"/>
          </a:xfrm>
        </p:spPr>
        <p:txBody>
          <a:bodyPr anchor="b"/>
          <a:lstStyle>
            <a:lvl1pPr marL="0" indent="0">
              <a:buNone/>
              <a:defRPr sz="1400" b="1"/>
            </a:lvl1pPr>
            <a:lvl2pPr marL="286927" indent="0">
              <a:buNone/>
              <a:defRPr sz="1300" b="1"/>
            </a:lvl2pPr>
            <a:lvl3pPr marL="573855" indent="0">
              <a:buNone/>
              <a:defRPr sz="1100" b="1"/>
            </a:lvl3pPr>
            <a:lvl4pPr marL="860782" indent="0">
              <a:buNone/>
              <a:defRPr sz="900" b="1"/>
            </a:lvl4pPr>
            <a:lvl5pPr marL="1147709" indent="0">
              <a:buNone/>
              <a:defRPr sz="900" b="1"/>
            </a:lvl5pPr>
            <a:lvl6pPr marL="1434637" indent="0">
              <a:buNone/>
              <a:defRPr sz="900" b="1"/>
            </a:lvl6pPr>
            <a:lvl7pPr marL="1721566" indent="0">
              <a:buNone/>
              <a:defRPr sz="900" b="1"/>
            </a:lvl7pPr>
            <a:lvl8pPr marL="2008491" indent="0">
              <a:buNone/>
              <a:defRPr sz="900" b="1"/>
            </a:lvl8pPr>
            <a:lvl9pPr marL="2295419" indent="0">
              <a:buNone/>
              <a:defRPr sz="9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649" y="1630785"/>
            <a:ext cx="4039568" cy="2963541"/>
          </a:xfrm>
        </p:spPr>
        <p:txBody>
          <a:bodyPr/>
          <a:lstStyle>
            <a:lvl1pPr>
              <a:defRPr sz="1400"/>
            </a:lvl1pPr>
            <a:lvl2pPr>
              <a:defRPr sz="1300"/>
            </a:lvl2pPr>
            <a:lvl3pPr>
              <a:defRPr sz="11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4557" y="1151096"/>
            <a:ext cx="4041799" cy="479691"/>
          </a:xfrm>
        </p:spPr>
        <p:txBody>
          <a:bodyPr anchor="b"/>
          <a:lstStyle>
            <a:lvl1pPr marL="0" indent="0">
              <a:buNone/>
              <a:defRPr sz="1400" b="1"/>
            </a:lvl1pPr>
            <a:lvl2pPr marL="286927" indent="0">
              <a:buNone/>
              <a:defRPr sz="1300" b="1"/>
            </a:lvl2pPr>
            <a:lvl3pPr marL="573855" indent="0">
              <a:buNone/>
              <a:defRPr sz="1100" b="1"/>
            </a:lvl3pPr>
            <a:lvl4pPr marL="860782" indent="0">
              <a:buNone/>
              <a:defRPr sz="900" b="1"/>
            </a:lvl4pPr>
            <a:lvl5pPr marL="1147709" indent="0">
              <a:buNone/>
              <a:defRPr sz="900" b="1"/>
            </a:lvl5pPr>
            <a:lvl6pPr marL="1434637" indent="0">
              <a:buNone/>
              <a:defRPr sz="900" b="1"/>
            </a:lvl6pPr>
            <a:lvl7pPr marL="1721566" indent="0">
              <a:buNone/>
              <a:defRPr sz="900" b="1"/>
            </a:lvl7pPr>
            <a:lvl8pPr marL="2008491" indent="0">
              <a:buNone/>
              <a:defRPr sz="900" b="1"/>
            </a:lvl8pPr>
            <a:lvl9pPr marL="2295419" indent="0">
              <a:buNone/>
              <a:defRPr sz="9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4557" y="1630785"/>
            <a:ext cx="4041799" cy="2963541"/>
          </a:xfrm>
        </p:spPr>
        <p:txBody>
          <a:bodyPr/>
          <a:lstStyle>
            <a:lvl1pPr>
              <a:defRPr sz="1400"/>
            </a:lvl1pPr>
            <a:lvl2pPr>
              <a:defRPr sz="1300"/>
            </a:lvl2pPr>
            <a:lvl3pPr>
              <a:defRPr sz="11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5911996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647" y="205944"/>
            <a:ext cx="8228708" cy="857251"/>
          </a:xfrm>
          <a:prstGeom prst="rect">
            <a:avLst/>
          </a:prstGeom>
        </p:spPr>
        <p:txBody>
          <a:bodyPr lIns="57386" tIns="28692" rIns="57386" bIns="28692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649" y="1151096"/>
            <a:ext cx="4039568" cy="479691"/>
          </a:xfrm>
          <a:prstGeom prst="rect">
            <a:avLst/>
          </a:prstGeom>
        </p:spPr>
        <p:txBody>
          <a:bodyPr lIns="57386" tIns="28692" rIns="57386" bIns="28692" anchor="b"/>
          <a:lstStyle>
            <a:lvl1pPr marL="0" indent="0">
              <a:buNone/>
              <a:defRPr sz="1400" b="1"/>
            </a:lvl1pPr>
            <a:lvl2pPr marL="286927" indent="0">
              <a:buNone/>
              <a:defRPr sz="1300" b="1"/>
            </a:lvl2pPr>
            <a:lvl3pPr marL="573855" indent="0">
              <a:buNone/>
              <a:defRPr sz="1100" b="1"/>
            </a:lvl3pPr>
            <a:lvl4pPr marL="860782" indent="0">
              <a:buNone/>
              <a:defRPr sz="900" b="1"/>
            </a:lvl4pPr>
            <a:lvl5pPr marL="1147709" indent="0">
              <a:buNone/>
              <a:defRPr sz="900" b="1"/>
            </a:lvl5pPr>
            <a:lvl6pPr marL="1434637" indent="0">
              <a:buNone/>
              <a:defRPr sz="900" b="1"/>
            </a:lvl6pPr>
            <a:lvl7pPr marL="1721566" indent="0">
              <a:buNone/>
              <a:defRPr sz="900" b="1"/>
            </a:lvl7pPr>
            <a:lvl8pPr marL="2008491" indent="0">
              <a:buNone/>
              <a:defRPr sz="900" b="1"/>
            </a:lvl8pPr>
            <a:lvl9pPr marL="2295419" indent="0">
              <a:buNone/>
              <a:defRPr sz="9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649" y="1630785"/>
            <a:ext cx="4039568" cy="2963541"/>
          </a:xfrm>
          <a:prstGeom prst="rect">
            <a:avLst/>
          </a:prstGeom>
        </p:spPr>
        <p:txBody>
          <a:bodyPr lIns="57386" tIns="28692" rIns="57386" bIns="28692"/>
          <a:lstStyle>
            <a:lvl1pPr>
              <a:defRPr sz="1400"/>
            </a:lvl1pPr>
            <a:lvl2pPr>
              <a:defRPr sz="1300"/>
            </a:lvl2pPr>
            <a:lvl3pPr>
              <a:defRPr sz="11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4557" y="1151096"/>
            <a:ext cx="4041799" cy="479691"/>
          </a:xfrm>
          <a:prstGeom prst="rect">
            <a:avLst/>
          </a:prstGeom>
        </p:spPr>
        <p:txBody>
          <a:bodyPr lIns="57386" tIns="28692" rIns="57386" bIns="28692" anchor="b"/>
          <a:lstStyle>
            <a:lvl1pPr marL="0" indent="0">
              <a:buNone/>
              <a:defRPr sz="1400" b="1"/>
            </a:lvl1pPr>
            <a:lvl2pPr marL="286927" indent="0">
              <a:buNone/>
              <a:defRPr sz="1300" b="1"/>
            </a:lvl2pPr>
            <a:lvl3pPr marL="573855" indent="0">
              <a:buNone/>
              <a:defRPr sz="1100" b="1"/>
            </a:lvl3pPr>
            <a:lvl4pPr marL="860782" indent="0">
              <a:buNone/>
              <a:defRPr sz="900" b="1"/>
            </a:lvl4pPr>
            <a:lvl5pPr marL="1147709" indent="0">
              <a:buNone/>
              <a:defRPr sz="900" b="1"/>
            </a:lvl5pPr>
            <a:lvl6pPr marL="1434637" indent="0">
              <a:buNone/>
              <a:defRPr sz="900" b="1"/>
            </a:lvl6pPr>
            <a:lvl7pPr marL="1721566" indent="0">
              <a:buNone/>
              <a:defRPr sz="900" b="1"/>
            </a:lvl7pPr>
            <a:lvl8pPr marL="2008491" indent="0">
              <a:buNone/>
              <a:defRPr sz="900" b="1"/>
            </a:lvl8pPr>
            <a:lvl9pPr marL="2295419" indent="0">
              <a:buNone/>
              <a:defRPr sz="9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4557" y="1630785"/>
            <a:ext cx="4041799" cy="2963541"/>
          </a:xfrm>
          <a:prstGeom prst="rect">
            <a:avLst/>
          </a:prstGeom>
        </p:spPr>
        <p:txBody>
          <a:bodyPr lIns="57386" tIns="28692" rIns="57386" bIns="28692"/>
          <a:lstStyle>
            <a:lvl1pPr>
              <a:defRPr sz="1400"/>
            </a:lvl1pPr>
            <a:lvl2pPr>
              <a:defRPr sz="1300"/>
            </a:lvl2pPr>
            <a:lvl3pPr>
              <a:defRPr sz="11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3489163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22240350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01285097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647" y="205104"/>
            <a:ext cx="3008190" cy="871482"/>
          </a:xfrm>
        </p:spPr>
        <p:txBody>
          <a:bodyPr anchor="b"/>
          <a:lstStyle>
            <a:lvl1pPr algn="l">
              <a:defRPr sz="13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228" y="205107"/>
            <a:ext cx="5111129" cy="438922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647" y="1076586"/>
            <a:ext cx="3008190" cy="3517739"/>
          </a:xfrm>
        </p:spPr>
        <p:txBody>
          <a:bodyPr/>
          <a:lstStyle>
            <a:lvl1pPr marL="0" indent="0">
              <a:buNone/>
              <a:defRPr sz="900"/>
            </a:lvl1pPr>
            <a:lvl2pPr marL="286927" indent="0">
              <a:buNone/>
              <a:defRPr sz="800"/>
            </a:lvl2pPr>
            <a:lvl3pPr marL="573855" indent="0">
              <a:buNone/>
              <a:defRPr sz="600"/>
            </a:lvl3pPr>
            <a:lvl4pPr marL="860782" indent="0">
              <a:buNone/>
              <a:defRPr sz="600"/>
            </a:lvl4pPr>
            <a:lvl5pPr marL="1147709" indent="0">
              <a:buNone/>
              <a:defRPr sz="600"/>
            </a:lvl5pPr>
            <a:lvl6pPr marL="1434637" indent="0">
              <a:buNone/>
              <a:defRPr sz="600"/>
            </a:lvl6pPr>
            <a:lvl7pPr marL="1721566" indent="0">
              <a:buNone/>
              <a:defRPr sz="600"/>
            </a:lvl7pPr>
            <a:lvl8pPr marL="2008491" indent="0">
              <a:buNone/>
              <a:defRPr sz="600"/>
            </a:lvl8pPr>
            <a:lvl9pPr marL="2295419" indent="0">
              <a:buNone/>
              <a:defRPr sz="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826126879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636" y="3600617"/>
            <a:ext cx="5486176" cy="425276"/>
          </a:xfrm>
        </p:spPr>
        <p:txBody>
          <a:bodyPr anchor="b"/>
          <a:lstStyle>
            <a:lvl1pPr algn="l">
              <a:defRPr sz="13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636" y="459603"/>
            <a:ext cx="5486176" cy="3085765"/>
          </a:xfrm>
        </p:spPr>
        <p:txBody>
          <a:bodyPr/>
          <a:lstStyle>
            <a:lvl1pPr marL="0" indent="0">
              <a:buNone/>
              <a:defRPr sz="2100"/>
            </a:lvl1pPr>
            <a:lvl2pPr marL="286927" indent="0">
              <a:buNone/>
              <a:defRPr sz="1800"/>
            </a:lvl2pPr>
            <a:lvl3pPr marL="573855" indent="0">
              <a:buNone/>
              <a:defRPr sz="1400"/>
            </a:lvl3pPr>
            <a:lvl4pPr marL="860782" indent="0">
              <a:buNone/>
              <a:defRPr sz="1300"/>
            </a:lvl4pPr>
            <a:lvl5pPr marL="1147709" indent="0">
              <a:buNone/>
              <a:defRPr sz="1300"/>
            </a:lvl5pPr>
            <a:lvl6pPr marL="1434637" indent="0">
              <a:buNone/>
              <a:defRPr sz="1300"/>
            </a:lvl6pPr>
            <a:lvl7pPr marL="1721566" indent="0">
              <a:buNone/>
              <a:defRPr sz="1300"/>
            </a:lvl7pPr>
            <a:lvl8pPr marL="2008491" indent="0">
              <a:buNone/>
              <a:defRPr sz="1300"/>
            </a:lvl8pPr>
            <a:lvl9pPr marL="2295419" indent="0">
              <a:buNone/>
              <a:defRPr sz="1300"/>
            </a:lvl9pPr>
          </a:lstStyle>
          <a:p>
            <a:pPr lvl="0"/>
            <a:endParaRPr lang="zh-CN" altLang="en-US" noProof="0" smtClean="0"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636" y="4025897"/>
            <a:ext cx="5486176" cy="603591"/>
          </a:xfrm>
        </p:spPr>
        <p:txBody>
          <a:bodyPr/>
          <a:lstStyle>
            <a:lvl1pPr marL="0" indent="0">
              <a:buNone/>
              <a:defRPr sz="900"/>
            </a:lvl1pPr>
            <a:lvl2pPr marL="286927" indent="0">
              <a:buNone/>
              <a:defRPr sz="800"/>
            </a:lvl2pPr>
            <a:lvl3pPr marL="573855" indent="0">
              <a:buNone/>
              <a:defRPr sz="600"/>
            </a:lvl3pPr>
            <a:lvl4pPr marL="860782" indent="0">
              <a:buNone/>
              <a:defRPr sz="600"/>
            </a:lvl4pPr>
            <a:lvl5pPr marL="1147709" indent="0">
              <a:buNone/>
              <a:defRPr sz="600"/>
            </a:lvl5pPr>
            <a:lvl6pPr marL="1434637" indent="0">
              <a:buNone/>
              <a:defRPr sz="600"/>
            </a:lvl6pPr>
            <a:lvl7pPr marL="1721566" indent="0">
              <a:buNone/>
              <a:defRPr sz="600"/>
            </a:lvl7pPr>
            <a:lvl8pPr marL="2008491" indent="0">
              <a:buNone/>
              <a:defRPr sz="600"/>
            </a:lvl8pPr>
            <a:lvl9pPr marL="2295419" indent="0">
              <a:buNone/>
              <a:defRPr sz="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2516986138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38715148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11518" y="133946"/>
            <a:ext cx="1839516" cy="433982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92972" y="133946"/>
            <a:ext cx="5411390" cy="433982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59633180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356" y="1598136"/>
            <a:ext cx="7773293" cy="11025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827" y="2914985"/>
            <a:ext cx="6400353" cy="1314338"/>
          </a:xfrm>
        </p:spPr>
        <p:txBody>
          <a:bodyPr/>
          <a:lstStyle>
            <a:lvl1pPr marL="0" indent="0" algn="ctr">
              <a:buNone/>
              <a:defRPr/>
            </a:lvl1pPr>
            <a:lvl2pPr marL="286927" indent="0" algn="ctr">
              <a:buNone/>
              <a:defRPr/>
            </a:lvl2pPr>
            <a:lvl3pPr marL="573855" indent="0" algn="ctr">
              <a:buNone/>
              <a:defRPr/>
            </a:lvl3pPr>
            <a:lvl4pPr marL="860782" indent="0" algn="ctr">
              <a:buNone/>
              <a:defRPr/>
            </a:lvl4pPr>
            <a:lvl5pPr marL="1147709" indent="0" algn="ctr">
              <a:buNone/>
              <a:defRPr/>
            </a:lvl5pPr>
            <a:lvl6pPr marL="1434637" indent="0" algn="ctr">
              <a:buNone/>
              <a:defRPr/>
            </a:lvl6pPr>
            <a:lvl7pPr marL="1721566" indent="0" algn="ctr">
              <a:buNone/>
              <a:defRPr/>
            </a:lvl7pPr>
            <a:lvl8pPr marL="2008491" indent="0" algn="ctr">
              <a:buNone/>
              <a:defRPr/>
            </a:lvl8pPr>
            <a:lvl9pPr marL="2295419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25693105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76320178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192" y="3305104"/>
            <a:ext cx="7772176" cy="1021333"/>
          </a:xfrm>
        </p:spPr>
        <p:txBody>
          <a:bodyPr anchor="t"/>
          <a:lstStyle>
            <a:lvl1pPr algn="l">
              <a:defRPr sz="25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192" y="2179963"/>
            <a:ext cx="7772176" cy="1125140"/>
          </a:xfrm>
        </p:spPr>
        <p:txBody>
          <a:bodyPr anchor="b"/>
          <a:lstStyle>
            <a:lvl1pPr marL="0" indent="0">
              <a:buNone/>
              <a:defRPr sz="1300"/>
            </a:lvl1pPr>
            <a:lvl2pPr marL="286927" indent="0">
              <a:buNone/>
              <a:defRPr sz="1100"/>
            </a:lvl2pPr>
            <a:lvl3pPr marL="573855" indent="0">
              <a:buNone/>
              <a:defRPr sz="900"/>
            </a:lvl3pPr>
            <a:lvl4pPr marL="860782" indent="0">
              <a:buNone/>
              <a:defRPr sz="900"/>
            </a:lvl4pPr>
            <a:lvl5pPr marL="1147709" indent="0">
              <a:buNone/>
              <a:defRPr sz="900"/>
            </a:lvl5pPr>
            <a:lvl6pPr marL="1434637" indent="0">
              <a:buNone/>
              <a:defRPr sz="900"/>
            </a:lvl6pPr>
            <a:lvl7pPr marL="1721566" indent="0">
              <a:buNone/>
              <a:defRPr sz="900"/>
            </a:lvl7pPr>
            <a:lvl8pPr marL="2008491" indent="0">
              <a:buNone/>
              <a:defRPr sz="900"/>
            </a:lvl8pPr>
            <a:lvl9pPr marL="2295419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618309441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92970" y="1460007"/>
            <a:ext cx="1718966" cy="3013770"/>
          </a:xfrm>
        </p:spPr>
        <p:txBody>
          <a:bodyPr/>
          <a:lstStyle>
            <a:lvl1pPr>
              <a:defRPr sz="18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719092" y="1460007"/>
            <a:ext cx="1718966" cy="3013770"/>
          </a:xfrm>
        </p:spPr>
        <p:txBody>
          <a:bodyPr/>
          <a:lstStyle>
            <a:lvl1pPr>
              <a:defRPr sz="18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9028671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647" y="205944"/>
            <a:ext cx="8228708" cy="857251"/>
          </a:xfrm>
          <a:prstGeom prst="rect">
            <a:avLst/>
          </a:prstGeom>
        </p:spPr>
        <p:txBody>
          <a:bodyPr lIns="57386" tIns="28692" rIns="57386" bIns="28692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52530979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647" y="205944"/>
            <a:ext cx="8228708" cy="857251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649" y="1151096"/>
            <a:ext cx="4039568" cy="479691"/>
          </a:xfrm>
        </p:spPr>
        <p:txBody>
          <a:bodyPr anchor="b"/>
          <a:lstStyle>
            <a:lvl1pPr marL="0" indent="0">
              <a:buNone/>
              <a:defRPr sz="1400" b="1"/>
            </a:lvl1pPr>
            <a:lvl2pPr marL="286927" indent="0">
              <a:buNone/>
              <a:defRPr sz="1300" b="1"/>
            </a:lvl2pPr>
            <a:lvl3pPr marL="573855" indent="0">
              <a:buNone/>
              <a:defRPr sz="1100" b="1"/>
            </a:lvl3pPr>
            <a:lvl4pPr marL="860782" indent="0">
              <a:buNone/>
              <a:defRPr sz="900" b="1"/>
            </a:lvl4pPr>
            <a:lvl5pPr marL="1147709" indent="0">
              <a:buNone/>
              <a:defRPr sz="900" b="1"/>
            </a:lvl5pPr>
            <a:lvl6pPr marL="1434637" indent="0">
              <a:buNone/>
              <a:defRPr sz="900" b="1"/>
            </a:lvl6pPr>
            <a:lvl7pPr marL="1721566" indent="0">
              <a:buNone/>
              <a:defRPr sz="900" b="1"/>
            </a:lvl7pPr>
            <a:lvl8pPr marL="2008491" indent="0">
              <a:buNone/>
              <a:defRPr sz="900" b="1"/>
            </a:lvl8pPr>
            <a:lvl9pPr marL="2295419" indent="0">
              <a:buNone/>
              <a:defRPr sz="9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649" y="1630785"/>
            <a:ext cx="4039568" cy="2963541"/>
          </a:xfrm>
        </p:spPr>
        <p:txBody>
          <a:bodyPr/>
          <a:lstStyle>
            <a:lvl1pPr>
              <a:defRPr sz="1400"/>
            </a:lvl1pPr>
            <a:lvl2pPr>
              <a:defRPr sz="1300"/>
            </a:lvl2pPr>
            <a:lvl3pPr>
              <a:defRPr sz="11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4557" y="1151096"/>
            <a:ext cx="4041799" cy="479691"/>
          </a:xfrm>
        </p:spPr>
        <p:txBody>
          <a:bodyPr anchor="b"/>
          <a:lstStyle>
            <a:lvl1pPr marL="0" indent="0">
              <a:buNone/>
              <a:defRPr sz="1400" b="1"/>
            </a:lvl1pPr>
            <a:lvl2pPr marL="286927" indent="0">
              <a:buNone/>
              <a:defRPr sz="1300" b="1"/>
            </a:lvl2pPr>
            <a:lvl3pPr marL="573855" indent="0">
              <a:buNone/>
              <a:defRPr sz="1100" b="1"/>
            </a:lvl3pPr>
            <a:lvl4pPr marL="860782" indent="0">
              <a:buNone/>
              <a:defRPr sz="900" b="1"/>
            </a:lvl4pPr>
            <a:lvl5pPr marL="1147709" indent="0">
              <a:buNone/>
              <a:defRPr sz="900" b="1"/>
            </a:lvl5pPr>
            <a:lvl6pPr marL="1434637" indent="0">
              <a:buNone/>
              <a:defRPr sz="900" b="1"/>
            </a:lvl6pPr>
            <a:lvl7pPr marL="1721566" indent="0">
              <a:buNone/>
              <a:defRPr sz="900" b="1"/>
            </a:lvl7pPr>
            <a:lvl8pPr marL="2008491" indent="0">
              <a:buNone/>
              <a:defRPr sz="900" b="1"/>
            </a:lvl8pPr>
            <a:lvl9pPr marL="2295419" indent="0">
              <a:buNone/>
              <a:defRPr sz="9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4557" y="1630785"/>
            <a:ext cx="4041799" cy="2963541"/>
          </a:xfrm>
        </p:spPr>
        <p:txBody>
          <a:bodyPr/>
          <a:lstStyle>
            <a:lvl1pPr>
              <a:defRPr sz="1400"/>
            </a:lvl1pPr>
            <a:lvl2pPr>
              <a:defRPr sz="1300"/>
            </a:lvl2pPr>
            <a:lvl3pPr>
              <a:defRPr sz="11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82803034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74976235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191294287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647" y="205104"/>
            <a:ext cx="3008190" cy="871482"/>
          </a:xfrm>
        </p:spPr>
        <p:txBody>
          <a:bodyPr anchor="b"/>
          <a:lstStyle>
            <a:lvl1pPr algn="l">
              <a:defRPr sz="13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228" y="205107"/>
            <a:ext cx="5111129" cy="438922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647" y="1076586"/>
            <a:ext cx="3008190" cy="3517739"/>
          </a:xfrm>
        </p:spPr>
        <p:txBody>
          <a:bodyPr/>
          <a:lstStyle>
            <a:lvl1pPr marL="0" indent="0">
              <a:buNone/>
              <a:defRPr sz="900"/>
            </a:lvl1pPr>
            <a:lvl2pPr marL="286927" indent="0">
              <a:buNone/>
              <a:defRPr sz="800"/>
            </a:lvl2pPr>
            <a:lvl3pPr marL="573855" indent="0">
              <a:buNone/>
              <a:defRPr sz="600"/>
            </a:lvl3pPr>
            <a:lvl4pPr marL="860782" indent="0">
              <a:buNone/>
              <a:defRPr sz="600"/>
            </a:lvl4pPr>
            <a:lvl5pPr marL="1147709" indent="0">
              <a:buNone/>
              <a:defRPr sz="600"/>
            </a:lvl5pPr>
            <a:lvl6pPr marL="1434637" indent="0">
              <a:buNone/>
              <a:defRPr sz="600"/>
            </a:lvl6pPr>
            <a:lvl7pPr marL="1721566" indent="0">
              <a:buNone/>
              <a:defRPr sz="600"/>
            </a:lvl7pPr>
            <a:lvl8pPr marL="2008491" indent="0">
              <a:buNone/>
              <a:defRPr sz="600"/>
            </a:lvl8pPr>
            <a:lvl9pPr marL="2295419" indent="0">
              <a:buNone/>
              <a:defRPr sz="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3293266618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636" y="3600617"/>
            <a:ext cx="5486176" cy="425276"/>
          </a:xfrm>
        </p:spPr>
        <p:txBody>
          <a:bodyPr anchor="b"/>
          <a:lstStyle>
            <a:lvl1pPr algn="l">
              <a:defRPr sz="13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636" y="459603"/>
            <a:ext cx="5486176" cy="3085765"/>
          </a:xfrm>
        </p:spPr>
        <p:txBody>
          <a:bodyPr/>
          <a:lstStyle>
            <a:lvl1pPr marL="0" indent="0">
              <a:buNone/>
              <a:defRPr sz="2100"/>
            </a:lvl1pPr>
            <a:lvl2pPr marL="286927" indent="0">
              <a:buNone/>
              <a:defRPr sz="1800"/>
            </a:lvl2pPr>
            <a:lvl3pPr marL="573855" indent="0">
              <a:buNone/>
              <a:defRPr sz="1400"/>
            </a:lvl3pPr>
            <a:lvl4pPr marL="860782" indent="0">
              <a:buNone/>
              <a:defRPr sz="1300"/>
            </a:lvl4pPr>
            <a:lvl5pPr marL="1147709" indent="0">
              <a:buNone/>
              <a:defRPr sz="1300"/>
            </a:lvl5pPr>
            <a:lvl6pPr marL="1434637" indent="0">
              <a:buNone/>
              <a:defRPr sz="1300"/>
            </a:lvl6pPr>
            <a:lvl7pPr marL="1721566" indent="0">
              <a:buNone/>
              <a:defRPr sz="1300"/>
            </a:lvl7pPr>
            <a:lvl8pPr marL="2008491" indent="0">
              <a:buNone/>
              <a:defRPr sz="1300"/>
            </a:lvl8pPr>
            <a:lvl9pPr marL="2295419" indent="0">
              <a:buNone/>
              <a:defRPr sz="1300"/>
            </a:lvl9pPr>
          </a:lstStyle>
          <a:p>
            <a:pPr lvl="0"/>
            <a:endParaRPr lang="zh-CN" altLang="en-US" noProof="0" smtClean="0"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636" y="4025897"/>
            <a:ext cx="5486176" cy="603591"/>
          </a:xfrm>
        </p:spPr>
        <p:txBody>
          <a:bodyPr/>
          <a:lstStyle>
            <a:lvl1pPr marL="0" indent="0">
              <a:buNone/>
              <a:defRPr sz="900"/>
            </a:lvl1pPr>
            <a:lvl2pPr marL="286927" indent="0">
              <a:buNone/>
              <a:defRPr sz="800"/>
            </a:lvl2pPr>
            <a:lvl3pPr marL="573855" indent="0">
              <a:buNone/>
              <a:defRPr sz="600"/>
            </a:lvl3pPr>
            <a:lvl4pPr marL="860782" indent="0">
              <a:buNone/>
              <a:defRPr sz="600"/>
            </a:lvl4pPr>
            <a:lvl5pPr marL="1147709" indent="0">
              <a:buNone/>
              <a:defRPr sz="600"/>
            </a:lvl5pPr>
            <a:lvl6pPr marL="1434637" indent="0">
              <a:buNone/>
              <a:defRPr sz="600"/>
            </a:lvl6pPr>
            <a:lvl7pPr marL="1721566" indent="0">
              <a:buNone/>
              <a:defRPr sz="600"/>
            </a:lvl7pPr>
            <a:lvl8pPr marL="2008491" indent="0">
              <a:buNone/>
              <a:defRPr sz="600"/>
            </a:lvl8pPr>
            <a:lvl9pPr marL="2295419" indent="0">
              <a:buNone/>
              <a:defRPr sz="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384678484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56099347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11518" y="133946"/>
            <a:ext cx="1839516" cy="433982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92972" y="133946"/>
            <a:ext cx="5411390" cy="433982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0381614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75822320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647" y="205104"/>
            <a:ext cx="3008190" cy="871482"/>
          </a:xfrm>
          <a:prstGeom prst="rect">
            <a:avLst/>
          </a:prstGeom>
        </p:spPr>
        <p:txBody>
          <a:bodyPr lIns="57386" tIns="28692" rIns="57386" bIns="28692" anchor="b"/>
          <a:lstStyle>
            <a:lvl1pPr algn="l">
              <a:defRPr sz="13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228" y="205107"/>
            <a:ext cx="5111129" cy="4389220"/>
          </a:xfrm>
          <a:prstGeom prst="rect">
            <a:avLst/>
          </a:prstGeom>
        </p:spPr>
        <p:txBody>
          <a:bodyPr lIns="57386" tIns="28692" rIns="57386" bIns="28692"/>
          <a:lstStyle>
            <a:lvl1pPr>
              <a:defRPr sz="2100"/>
            </a:lvl1pPr>
            <a:lvl2pPr>
              <a:defRPr sz="18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647" y="1076586"/>
            <a:ext cx="3008190" cy="3517739"/>
          </a:xfrm>
          <a:prstGeom prst="rect">
            <a:avLst/>
          </a:prstGeom>
        </p:spPr>
        <p:txBody>
          <a:bodyPr lIns="57386" tIns="28692" rIns="57386" bIns="28692"/>
          <a:lstStyle>
            <a:lvl1pPr marL="0" indent="0">
              <a:buNone/>
              <a:defRPr sz="900"/>
            </a:lvl1pPr>
            <a:lvl2pPr marL="286927" indent="0">
              <a:buNone/>
              <a:defRPr sz="800"/>
            </a:lvl2pPr>
            <a:lvl3pPr marL="573855" indent="0">
              <a:buNone/>
              <a:defRPr sz="600"/>
            </a:lvl3pPr>
            <a:lvl4pPr marL="860782" indent="0">
              <a:buNone/>
              <a:defRPr sz="600"/>
            </a:lvl4pPr>
            <a:lvl5pPr marL="1147709" indent="0">
              <a:buNone/>
              <a:defRPr sz="600"/>
            </a:lvl5pPr>
            <a:lvl6pPr marL="1434637" indent="0">
              <a:buNone/>
              <a:defRPr sz="600"/>
            </a:lvl6pPr>
            <a:lvl7pPr marL="1721566" indent="0">
              <a:buNone/>
              <a:defRPr sz="600"/>
            </a:lvl7pPr>
            <a:lvl8pPr marL="2008491" indent="0">
              <a:buNone/>
              <a:defRPr sz="600"/>
            </a:lvl8pPr>
            <a:lvl9pPr marL="2295419" indent="0">
              <a:buNone/>
              <a:defRPr sz="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560838360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636" y="3600617"/>
            <a:ext cx="5486176" cy="425276"/>
          </a:xfrm>
          <a:prstGeom prst="rect">
            <a:avLst/>
          </a:prstGeom>
        </p:spPr>
        <p:txBody>
          <a:bodyPr lIns="57386" tIns="28692" rIns="57386" bIns="28692" anchor="b"/>
          <a:lstStyle>
            <a:lvl1pPr algn="l">
              <a:defRPr sz="13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636" y="459603"/>
            <a:ext cx="5486176" cy="3085765"/>
          </a:xfrm>
          <a:prstGeom prst="rect">
            <a:avLst/>
          </a:prstGeom>
        </p:spPr>
        <p:txBody>
          <a:bodyPr lIns="57386" tIns="28692" rIns="57386" bIns="28692"/>
          <a:lstStyle>
            <a:lvl1pPr marL="0" indent="0">
              <a:buNone/>
              <a:defRPr sz="2100"/>
            </a:lvl1pPr>
            <a:lvl2pPr marL="286927" indent="0">
              <a:buNone/>
              <a:defRPr sz="1800"/>
            </a:lvl2pPr>
            <a:lvl3pPr marL="573855" indent="0">
              <a:buNone/>
              <a:defRPr sz="1400"/>
            </a:lvl3pPr>
            <a:lvl4pPr marL="860782" indent="0">
              <a:buNone/>
              <a:defRPr sz="1300"/>
            </a:lvl4pPr>
            <a:lvl5pPr marL="1147709" indent="0">
              <a:buNone/>
              <a:defRPr sz="1300"/>
            </a:lvl5pPr>
            <a:lvl6pPr marL="1434637" indent="0">
              <a:buNone/>
              <a:defRPr sz="1300"/>
            </a:lvl6pPr>
            <a:lvl7pPr marL="1721566" indent="0">
              <a:buNone/>
              <a:defRPr sz="1300"/>
            </a:lvl7pPr>
            <a:lvl8pPr marL="2008491" indent="0">
              <a:buNone/>
              <a:defRPr sz="1300"/>
            </a:lvl8pPr>
            <a:lvl9pPr marL="2295419" indent="0">
              <a:buNone/>
              <a:defRPr sz="1300"/>
            </a:lvl9pPr>
          </a:lstStyle>
          <a:p>
            <a:pPr lvl="0"/>
            <a:endParaRPr lang="zh-CN" altLang="en-US" noProof="0" smtClean="0"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636" y="4025897"/>
            <a:ext cx="5486176" cy="603591"/>
          </a:xfrm>
          <a:prstGeom prst="rect">
            <a:avLst/>
          </a:prstGeom>
        </p:spPr>
        <p:txBody>
          <a:bodyPr lIns="57386" tIns="28692" rIns="57386" bIns="28692"/>
          <a:lstStyle>
            <a:lvl1pPr marL="0" indent="0">
              <a:buNone/>
              <a:defRPr sz="900"/>
            </a:lvl1pPr>
            <a:lvl2pPr marL="286927" indent="0">
              <a:buNone/>
              <a:defRPr sz="800"/>
            </a:lvl2pPr>
            <a:lvl3pPr marL="573855" indent="0">
              <a:buNone/>
              <a:defRPr sz="600"/>
            </a:lvl3pPr>
            <a:lvl4pPr marL="860782" indent="0">
              <a:buNone/>
              <a:defRPr sz="600"/>
            </a:lvl4pPr>
            <a:lvl5pPr marL="1147709" indent="0">
              <a:buNone/>
              <a:defRPr sz="600"/>
            </a:lvl5pPr>
            <a:lvl6pPr marL="1434637" indent="0">
              <a:buNone/>
              <a:defRPr sz="600"/>
            </a:lvl6pPr>
            <a:lvl7pPr marL="1721566" indent="0">
              <a:buNone/>
              <a:defRPr sz="600"/>
            </a:lvl7pPr>
            <a:lvl8pPr marL="2008491" indent="0">
              <a:buNone/>
              <a:defRPr sz="600"/>
            </a:lvl8pPr>
            <a:lvl9pPr marL="2295419" indent="0">
              <a:buNone/>
              <a:defRPr sz="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314544282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2" tx1="lt1" bg2="dk1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286927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573855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860782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147709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557915" indent="-358659" algn="l" rtl="0" eaLnBrk="0" fontAlgn="base" hangingPunct="0">
        <a:spcBef>
          <a:spcPts val="1506"/>
        </a:spcBef>
        <a:spcAft>
          <a:spcPct val="0"/>
        </a:spcAft>
        <a:buSzPct val="171000"/>
        <a:buFont typeface="Gill Sans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836872" indent="-358659" algn="l" rtl="0" eaLnBrk="0" fontAlgn="base" hangingPunct="0">
        <a:spcBef>
          <a:spcPts val="1506"/>
        </a:spcBef>
        <a:spcAft>
          <a:spcPct val="0"/>
        </a:spcAft>
        <a:buSzPct val="171000"/>
        <a:buFont typeface="Gill Sans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115828" indent="-358659" algn="l" rtl="0" eaLnBrk="0" fontAlgn="base" hangingPunct="0">
        <a:spcBef>
          <a:spcPts val="1506"/>
        </a:spcBef>
        <a:spcAft>
          <a:spcPct val="0"/>
        </a:spcAft>
        <a:buSzPct val="171000"/>
        <a:buFont typeface="Gill Sans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394787" indent="-358659" algn="l" rtl="0" eaLnBrk="0" fontAlgn="base" hangingPunct="0">
        <a:spcBef>
          <a:spcPts val="1506"/>
        </a:spcBef>
        <a:spcAft>
          <a:spcPct val="0"/>
        </a:spcAft>
        <a:buSzPct val="171000"/>
        <a:buFont typeface="Gill Sans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1673743" indent="-358659" algn="l" rtl="0" eaLnBrk="0" fontAlgn="base" hangingPunct="0">
        <a:spcBef>
          <a:spcPts val="1506"/>
        </a:spcBef>
        <a:spcAft>
          <a:spcPct val="0"/>
        </a:spcAft>
        <a:buSzPct val="171000"/>
        <a:buFont typeface="Gill Sans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1960670" indent="-358659" algn="l" rtl="0" fontAlgn="base">
        <a:spcBef>
          <a:spcPts val="1506"/>
        </a:spcBef>
        <a:spcAft>
          <a:spcPct val="0"/>
        </a:spcAft>
        <a:buSzPct val="171000"/>
        <a:buFont typeface="Gill Sans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2247597" indent="-358659" algn="l" rtl="0" fontAlgn="base">
        <a:spcBef>
          <a:spcPts val="1506"/>
        </a:spcBef>
        <a:spcAft>
          <a:spcPct val="0"/>
        </a:spcAft>
        <a:buSzPct val="171000"/>
        <a:buFont typeface="Gill Sans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2534525" indent="-358659" algn="l" rtl="0" fontAlgn="base">
        <a:spcBef>
          <a:spcPts val="1506"/>
        </a:spcBef>
        <a:spcAft>
          <a:spcPct val="0"/>
        </a:spcAft>
        <a:buSzPct val="171000"/>
        <a:buFont typeface="Gill Sans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2821452" indent="-358659" algn="l" rtl="0" fontAlgn="base">
        <a:spcBef>
          <a:spcPts val="1506"/>
        </a:spcBef>
        <a:spcAft>
          <a:spcPct val="0"/>
        </a:spcAft>
        <a:buSzPct val="171000"/>
        <a:buFont typeface="Gill Sans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zh-CN"/>
      </a:defPPr>
      <a:lvl1pPr marL="0" algn="l" defTabSz="57385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6927" algn="l" defTabSz="57385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3855" algn="l" defTabSz="57385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60782" algn="l" defTabSz="57385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47709" algn="l" defTabSz="57385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34637" algn="l" defTabSz="57385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21566" algn="l" defTabSz="57385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08491" algn="l" defTabSz="57385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295419" algn="l" defTabSz="57385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92972" y="3884413"/>
            <a:ext cx="7358062" cy="897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1880" tIns="31880" rIns="31880" bIns="3188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>
                <a:sym typeface="Gill Sans" charset="0"/>
              </a:rPr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286927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573855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860782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147709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215196" indent="-215196" algn="ctr" rtl="0" eaLnBrk="0" fontAlgn="base" hangingPunct="0">
        <a:spcBef>
          <a:spcPct val="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466258" indent="-179329" algn="ctr" rtl="0" eaLnBrk="0" fontAlgn="base" hangingPunct="0">
        <a:spcBef>
          <a:spcPct val="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717319" indent="-143463" algn="ctr" rtl="0" eaLnBrk="0" fontAlgn="base" hangingPunct="0">
        <a:spcBef>
          <a:spcPct val="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004245" indent="-143463" algn="ctr" rtl="0" eaLnBrk="0" fontAlgn="base" hangingPunct="0">
        <a:spcBef>
          <a:spcPct val="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1291174" indent="-143463" algn="ctr" rtl="0" eaLnBrk="0" fontAlgn="base" hangingPunct="0">
        <a:spcBef>
          <a:spcPct val="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86927" algn="ctr" rtl="0" fontAlgn="base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573855" algn="ctr" rtl="0" fontAlgn="base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860782" algn="ctr" rtl="0" fontAlgn="base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147709" algn="ctr" rtl="0" fontAlgn="base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zh-CN"/>
      </a:defPPr>
      <a:lvl1pPr marL="0" algn="l" defTabSz="57385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6927" algn="l" defTabSz="57385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3855" algn="l" defTabSz="57385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60782" algn="l" defTabSz="57385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47709" algn="l" defTabSz="57385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34637" algn="l" defTabSz="57385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21566" algn="l" defTabSz="57385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08491" algn="l" defTabSz="57385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295419" algn="l" defTabSz="57385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46485" y="803676"/>
            <a:ext cx="4125515" cy="174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1880" tIns="31880" rIns="31880" bIns="3188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>
                <a:sym typeface="Gill Sans" charset="0"/>
              </a:rPr>
              <a:t>Click to edit Master title style</a:t>
            </a:r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6485" y="2585148"/>
            <a:ext cx="4125515" cy="174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1880" tIns="31880" rIns="31880" bIns="318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>
                <a:sym typeface="Gill Sans" charset="0"/>
              </a:rPr>
              <a:t>Click to edit Master text styles</a:t>
            </a:r>
          </a:p>
          <a:p>
            <a:pPr lvl="1"/>
            <a:r>
              <a:rPr lang="en-US" altLang="zh-CN" smtClean="0">
                <a:sym typeface="Gill Sans" charset="0"/>
              </a:rPr>
              <a:t>Second level</a:t>
            </a:r>
          </a:p>
          <a:p>
            <a:pPr lvl="2"/>
            <a:r>
              <a:rPr lang="en-US" altLang="zh-CN" smtClean="0">
                <a:sym typeface="Gill Sans" charset="0"/>
              </a:rPr>
              <a:t>Third level</a:t>
            </a:r>
          </a:p>
          <a:p>
            <a:pPr lvl="3"/>
            <a:r>
              <a:rPr lang="en-US" altLang="zh-CN" smtClean="0">
                <a:sym typeface="Gill Sans" charset="0"/>
              </a:rPr>
              <a:t>Fourth level</a:t>
            </a:r>
          </a:p>
          <a:p>
            <a:pPr lvl="4"/>
            <a:r>
              <a:rPr lang="en-US" altLang="zh-CN" smtClean="0">
                <a:sym typeface="Gill Sans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5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5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5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5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5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286927" algn="ctr" rtl="0" fontAlgn="base">
        <a:spcBef>
          <a:spcPct val="0"/>
        </a:spcBef>
        <a:spcAft>
          <a:spcPct val="0"/>
        </a:spcAft>
        <a:defRPr sz="45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573855" algn="ctr" rtl="0" fontAlgn="base">
        <a:spcBef>
          <a:spcPct val="0"/>
        </a:spcBef>
        <a:spcAft>
          <a:spcPct val="0"/>
        </a:spcAft>
        <a:defRPr sz="45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860782" algn="ctr" rtl="0" fontAlgn="base">
        <a:spcBef>
          <a:spcPct val="0"/>
        </a:spcBef>
        <a:spcAft>
          <a:spcPct val="0"/>
        </a:spcAft>
        <a:defRPr sz="45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147709" algn="ctr" rtl="0" fontAlgn="base">
        <a:spcBef>
          <a:spcPct val="0"/>
        </a:spcBef>
        <a:spcAft>
          <a:spcPct val="0"/>
        </a:spcAft>
        <a:defRPr sz="45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215196" indent="-215196" algn="ctr" rtl="0" eaLnBrk="0" fontAlgn="base" hangingPunct="0">
        <a:spcBef>
          <a:spcPct val="0"/>
        </a:spcBef>
        <a:spcAft>
          <a:spcPct val="0"/>
        </a:spcAft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466258" indent="-179329" algn="ctr" rtl="0" eaLnBrk="0" fontAlgn="base" hangingPunct="0">
        <a:spcBef>
          <a:spcPct val="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717319" indent="-143463" algn="ctr" rtl="0" eaLnBrk="0" fontAlgn="base" hangingPunct="0">
        <a:spcBef>
          <a:spcPct val="0"/>
        </a:spcBef>
        <a:spcAft>
          <a:spcPct val="0"/>
        </a:spcAft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004245" indent="-143463" algn="ctr" rtl="0" eaLnBrk="0" fontAlgn="base" hangingPunct="0">
        <a:spcBef>
          <a:spcPct val="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1291174" indent="-143463" algn="ctr" rtl="0" eaLnBrk="0" fontAlgn="base" hangingPunct="0">
        <a:spcBef>
          <a:spcPct val="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86927" algn="ctr" rtl="0" fontAlgn="base">
        <a:spcBef>
          <a:spcPct val="0"/>
        </a:spcBef>
        <a:spcAft>
          <a:spcPct val="0"/>
        </a:spcAft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573855" algn="ctr" rtl="0" fontAlgn="base">
        <a:spcBef>
          <a:spcPct val="0"/>
        </a:spcBef>
        <a:spcAft>
          <a:spcPct val="0"/>
        </a:spcAft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860782" algn="ctr" rtl="0" fontAlgn="base">
        <a:spcBef>
          <a:spcPct val="0"/>
        </a:spcBef>
        <a:spcAft>
          <a:spcPct val="0"/>
        </a:spcAft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147709" algn="ctr" rtl="0" fontAlgn="base">
        <a:spcBef>
          <a:spcPct val="0"/>
        </a:spcBef>
        <a:spcAft>
          <a:spcPct val="0"/>
        </a:spcAft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zh-CN"/>
      </a:defPPr>
      <a:lvl1pPr marL="0" algn="l" defTabSz="57385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6927" algn="l" defTabSz="57385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3855" algn="l" defTabSz="57385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60782" algn="l" defTabSz="57385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47709" algn="l" defTabSz="57385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34637" algn="l" defTabSz="57385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21566" algn="l" defTabSz="57385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08491" algn="l" defTabSz="57385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295419" algn="l" defTabSz="57385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92972" y="1567164"/>
            <a:ext cx="7358062" cy="2009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1880" tIns="31880" rIns="31880" bIns="3188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>
                <a:sym typeface="Gill Sans" charset="0"/>
              </a:rPr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286927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573855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860782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147709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215196" indent="-215196" algn="ctr" rtl="0" eaLnBrk="0" fontAlgn="base" hangingPunct="0">
        <a:spcBef>
          <a:spcPct val="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466258" indent="-179329" algn="ctr" rtl="0" eaLnBrk="0" fontAlgn="base" hangingPunct="0">
        <a:spcBef>
          <a:spcPct val="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717319" indent="-143463" algn="ctr" rtl="0" eaLnBrk="0" fontAlgn="base" hangingPunct="0">
        <a:spcBef>
          <a:spcPct val="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004245" indent="-143463" algn="ctr" rtl="0" eaLnBrk="0" fontAlgn="base" hangingPunct="0">
        <a:spcBef>
          <a:spcPct val="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1291174" indent="-143463" algn="ctr" rtl="0" eaLnBrk="0" fontAlgn="base" hangingPunct="0">
        <a:spcBef>
          <a:spcPct val="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86927" algn="ctr" rtl="0" fontAlgn="base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573855" algn="ctr" rtl="0" fontAlgn="base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860782" algn="ctr" rtl="0" fontAlgn="base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147709" algn="ctr" rtl="0" fontAlgn="base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zh-CN"/>
      </a:defPPr>
      <a:lvl1pPr marL="0" algn="l" defTabSz="57385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6927" algn="l" defTabSz="57385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3855" algn="l" defTabSz="57385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60782" algn="l" defTabSz="57385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47709" algn="l" defTabSz="57385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34637" algn="l" defTabSz="57385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21566" algn="l" defTabSz="57385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08491" algn="l" defTabSz="57385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295419" algn="l" defTabSz="57385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92972" y="133945"/>
            <a:ext cx="7358062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1880" tIns="31880" rIns="31880" bIns="3188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>
                <a:sym typeface="Gill Sans" charset="0"/>
              </a:rPr>
              <a:t>Click to edit Master title style</a:t>
            </a: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2972" y="1460007"/>
            <a:ext cx="7358062" cy="3013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1880" tIns="31880" rIns="31880" bIns="318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>
                <a:sym typeface="Gill Sans" charset="0"/>
              </a:rPr>
              <a:t>Click to edit Master text styles</a:t>
            </a:r>
          </a:p>
          <a:p>
            <a:pPr lvl="1"/>
            <a:r>
              <a:rPr lang="en-US" altLang="zh-CN" smtClean="0">
                <a:sym typeface="Gill Sans" charset="0"/>
              </a:rPr>
              <a:t>Second level</a:t>
            </a:r>
          </a:p>
          <a:p>
            <a:pPr lvl="2"/>
            <a:r>
              <a:rPr lang="en-US" altLang="zh-CN" smtClean="0">
                <a:sym typeface="Gill Sans" charset="0"/>
              </a:rPr>
              <a:t>Third level</a:t>
            </a:r>
          </a:p>
          <a:p>
            <a:pPr lvl="3"/>
            <a:r>
              <a:rPr lang="en-US" altLang="zh-CN" smtClean="0">
                <a:sym typeface="Gill Sans" charset="0"/>
              </a:rPr>
              <a:t>Fourth level</a:t>
            </a:r>
          </a:p>
          <a:p>
            <a:pPr lvl="4"/>
            <a:r>
              <a:rPr lang="en-US" altLang="zh-CN" smtClean="0">
                <a:sym typeface="Gill Sans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286927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573855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860782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147709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477216" indent="-309841" algn="l" rtl="0" eaLnBrk="0" fontAlgn="base" hangingPunct="0">
        <a:spcBef>
          <a:spcPts val="2385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756174" indent="-309841" algn="l" rtl="0" eaLnBrk="0" fontAlgn="base" hangingPunct="0">
        <a:spcBef>
          <a:spcPts val="2385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035131" indent="-309841" algn="l" rtl="0" eaLnBrk="0" fontAlgn="base" hangingPunct="0">
        <a:spcBef>
          <a:spcPts val="2385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314089" indent="-309841" algn="l" rtl="0" eaLnBrk="0" fontAlgn="base" hangingPunct="0">
        <a:spcBef>
          <a:spcPts val="2385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1593045" indent="-309841" algn="l" rtl="0" eaLnBrk="0" fontAlgn="base" hangingPunct="0">
        <a:spcBef>
          <a:spcPts val="2385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1879972" indent="-309841" algn="l" rtl="0" fontAlgn="base">
        <a:spcBef>
          <a:spcPts val="2385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2166901" indent="-309841" algn="l" rtl="0" fontAlgn="base">
        <a:spcBef>
          <a:spcPts val="2385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2453827" indent="-309841" algn="l" rtl="0" fontAlgn="base">
        <a:spcBef>
          <a:spcPts val="2385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2740754" indent="-309841" algn="l" rtl="0" fontAlgn="base">
        <a:spcBef>
          <a:spcPts val="2385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zh-CN"/>
      </a:defPPr>
      <a:lvl1pPr marL="0" algn="l" defTabSz="57385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6927" algn="l" defTabSz="57385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3855" algn="l" defTabSz="57385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60782" algn="l" defTabSz="57385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47709" algn="l" defTabSz="57385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34637" algn="l" defTabSz="57385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21566" algn="l" defTabSz="57385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08491" algn="l" defTabSz="57385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295419" algn="l" defTabSz="57385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92972" y="133945"/>
            <a:ext cx="7358062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1880" tIns="31880" rIns="31880" bIns="3188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>
                <a:sym typeface="Gill Sans" charset="0"/>
              </a:rPr>
              <a:t>Click to edit Master title style</a:t>
            </a: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2973" y="1460007"/>
            <a:ext cx="3545085" cy="3013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1880" tIns="31880" rIns="31880" bIns="3188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>
                <a:sym typeface="Gill Sans" charset="0"/>
              </a:rPr>
              <a:t>Click to edit Master text styles</a:t>
            </a:r>
          </a:p>
          <a:p>
            <a:pPr lvl="1"/>
            <a:r>
              <a:rPr lang="en-US" altLang="zh-CN" smtClean="0">
                <a:sym typeface="Gill Sans" charset="0"/>
              </a:rPr>
              <a:t>Second level</a:t>
            </a:r>
          </a:p>
          <a:p>
            <a:pPr lvl="2"/>
            <a:r>
              <a:rPr lang="en-US" altLang="zh-CN" smtClean="0">
                <a:sym typeface="Gill Sans" charset="0"/>
              </a:rPr>
              <a:t>Third level</a:t>
            </a:r>
          </a:p>
          <a:p>
            <a:pPr lvl="3"/>
            <a:r>
              <a:rPr lang="en-US" altLang="zh-CN" smtClean="0">
                <a:sym typeface="Gill Sans" charset="0"/>
              </a:rPr>
              <a:t>Fourth level</a:t>
            </a:r>
          </a:p>
          <a:p>
            <a:pPr lvl="4"/>
            <a:r>
              <a:rPr lang="en-US" altLang="zh-CN" smtClean="0">
                <a:sym typeface="Gill Sans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286927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573855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860782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147709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477216" indent="-309841" algn="l" rtl="0" eaLnBrk="0" fontAlgn="base" hangingPunct="0">
        <a:spcBef>
          <a:spcPts val="2385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756174" indent="-309841" algn="l" rtl="0" eaLnBrk="0" fontAlgn="base" hangingPunct="0">
        <a:spcBef>
          <a:spcPts val="2385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035131" indent="-309841" algn="l" rtl="0" eaLnBrk="0" fontAlgn="base" hangingPunct="0">
        <a:spcBef>
          <a:spcPts val="2385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314089" indent="-309841" algn="l" rtl="0" eaLnBrk="0" fontAlgn="base" hangingPunct="0">
        <a:spcBef>
          <a:spcPts val="2385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1593045" indent="-309841" algn="l" rtl="0" eaLnBrk="0" fontAlgn="base" hangingPunct="0">
        <a:spcBef>
          <a:spcPts val="2385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1879972" indent="-309841" algn="l" rtl="0" fontAlgn="base">
        <a:spcBef>
          <a:spcPts val="2385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2166901" indent="-309841" algn="l" rtl="0" fontAlgn="base">
        <a:spcBef>
          <a:spcPts val="2385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2453827" indent="-309841" algn="l" rtl="0" fontAlgn="base">
        <a:spcBef>
          <a:spcPts val="2385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2740754" indent="-309841" algn="l" rtl="0" fontAlgn="base">
        <a:spcBef>
          <a:spcPts val="2385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zh-CN"/>
      </a:defPPr>
      <a:lvl1pPr marL="0" algn="l" defTabSz="57385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6927" algn="l" defTabSz="57385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3855" algn="l" defTabSz="57385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60782" algn="l" defTabSz="57385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47709" algn="l" defTabSz="57385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34637" algn="l" defTabSz="57385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21566" algn="l" defTabSz="57385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08491" algn="l" defTabSz="57385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295419" algn="l" defTabSz="57385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microsoft.com/office/2007/relationships/diagramDrawing" Target="../diagrams/drawing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1" name="Picture 5" descr="D:\工大相关\计算机竞赛省赛\素材库\logo1_lar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77225" y="1352166"/>
            <a:ext cx="2464594" cy="1814958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4079102" y="2288862"/>
            <a:ext cx="3924628" cy="565776"/>
          </a:xfrm>
          <a:prstGeom prst="rect">
            <a:avLst/>
          </a:prstGeom>
        </p:spPr>
        <p:txBody>
          <a:bodyPr wrap="none" lIns="57386" tIns="28692" rIns="57386" bIns="28692">
            <a:spAutoFit/>
          </a:bodyPr>
          <a:lstStyle/>
          <a:p>
            <a:r>
              <a:rPr lang="zh-CN" altLang="en-US" sz="33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全国计算机</a:t>
            </a:r>
            <a:r>
              <a:rPr lang="zh-CN" altLang="en-US" sz="33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设计大赛</a:t>
            </a: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17589" y="2324302"/>
            <a:ext cx="4151711" cy="565776"/>
          </a:xfrm>
          <a:prstGeom prst="rect">
            <a:avLst/>
          </a:prstGeom>
          <a:noFill/>
        </p:spPr>
        <p:txBody>
          <a:bodyPr wrap="square" lIns="57386" tIns="28692" rIns="57386" bIns="28692" rtlCol="0">
            <a:spAutoFit/>
          </a:bodyPr>
          <a:lstStyle/>
          <a:p>
            <a:r>
              <a:rPr lang="zh-CN" altLang="en-US" sz="3300" b="1" dirty="0">
                <a:latin typeface="微软雅黑" pitchFamily="34" charset="-122"/>
                <a:ea typeface="微软雅黑" pitchFamily="34" charset="-122"/>
              </a:rPr>
              <a:t>智能  便捷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384229" y="1956194"/>
            <a:ext cx="1630834" cy="1223126"/>
          </a:xfrm>
          <a:prstGeom prst="rect">
            <a:avLst/>
          </a:prstGeom>
          <a:noFill/>
          <a:effectLst>
            <a:outerShdw blurRad="25400" dist="177800" dir="5400000" sx="96000" sy="96000" algn="t" rotWithShape="0">
              <a:prstClr val="black">
                <a:alpha val="47000"/>
              </a:prstClr>
            </a:outerShdw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7142461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xmlns="" val="1612159241"/>
              </p:ext>
            </p:extLst>
          </p:nvPr>
        </p:nvGraphicFramePr>
        <p:xfrm>
          <a:off x="0" y="0"/>
          <a:ext cx="9144000" cy="5143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8369297" y="184685"/>
            <a:ext cx="651227" cy="488421"/>
          </a:xfrm>
          <a:prstGeom prst="rect">
            <a:avLst/>
          </a:prstGeom>
          <a:noFill/>
          <a:effectLst>
            <a:outerShdw blurRad="25400" dist="177800" dir="5400000" sx="96000" sy="96000" algn="t" rotWithShape="0">
              <a:prstClr val="black">
                <a:alpha val="47000"/>
              </a:prstClr>
            </a:outerShdw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0120165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D:\工大相关\计算机竞赛省赛\素材库\large\list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91050" y="1275606"/>
            <a:ext cx="2286001" cy="171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390499" y="3229741"/>
            <a:ext cx="2066922" cy="382885"/>
            <a:chOff x="401076" y="7115541"/>
            <a:chExt cx="2939622" cy="726064"/>
          </a:xfrm>
        </p:grpSpPr>
        <p:sp>
          <p:nvSpPr>
            <p:cNvPr id="16" name="圆角矩形 15"/>
            <p:cNvSpPr/>
            <p:nvPr/>
          </p:nvSpPr>
          <p:spPr>
            <a:xfrm>
              <a:off x="433149" y="7115541"/>
              <a:ext cx="2875476" cy="72606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圆角矩形 7"/>
            <p:cNvSpPr/>
            <p:nvPr/>
          </p:nvSpPr>
          <p:spPr>
            <a:xfrm>
              <a:off x="401076" y="7115541"/>
              <a:ext cx="2939622" cy="7260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770" tIns="43180" rIns="64770" bIns="43180" numCol="1" spcCol="1270" anchor="ctr" anchorCtr="0">
              <a:noAutofit/>
            </a:bodyPr>
            <a:lstStyle/>
            <a:p>
              <a:pPr defTabSz="948455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100" b="1" dirty="0">
                  <a:solidFill>
                    <a:schemeClr val="bg1"/>
                  </a:solidFill>
                  <a:latin typeface="宋体" pitchFamily="2" charset="-122"/>
                  <a:ea typeface="宋体" pitchFamily="2" charset="-122"/>
                </a:rPr>
                <a:t>用户课程表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832230" y="3185322"/>
            <a:ext cx="1650636" cy="471721"/>
            <a:chOff x="4354351" y="2747958"/>
            <a:chExt cx="2347572" cy="894523"/>
          </a:xfrm>
        </p:grpSpPr>
        <p:sp>
          <p:nvSpPr>
            <p:cNvPr id="14" name="圆角矩形 13"/>
            <p:cNvSpPr/>
            <p:nvPr/>
          </p:nvSpPr>
          <p:spPr>
            <a:xfrm>
              <a:off x="4354351" y="2747958"/>
              <a:ext cx="2347572" cy="82906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圆角矩形 11"/>
            <p:cNvSpPr/>
            <p:nvPr/>
          </p:nvSpPr>
          <p:spPr>
            <a:xfrm>
              <a:off x="4354351" y="2813419"/>
              <a:ext cx="2347570" cy="8290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770" tIns="43180" rIns="64770" bIns="43180" numCol="1" spcCol="1270" anchor="ctr" anchorCtr="0">
              <a:noAutofit/>
            </a:bodyPr>
            <a:lstStyle/>
            <a:p>
              <a:pPr defTabSz="948455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100" b="1" dirty="0">
                  <a:solidFill>
                    <a:schemeClr val="bg1"/>
                  </a:solidFill>
                  <a:latin typeface="宋体" pitchFamily="2" charset="-122"/>
                  <a:ea typeface="宋体" pitchFamily="2" charset="-122"/>
                </a:rPr>
                <a:t>矩阵转换</a:t>
              </a:r>
            </a:p>
          </p:txBody>
        </p:sp>
      </p:grpSp>
      <p:sp>
        <p:nvSpPr>
          <p:cNvPr id="10" name="圆角矩形 9"/>
          <p:cNvSpPr/>
          <p:nvPr/>
        </p:nvSpPr>
        <p:spPr>
          <a:xfrm>
            <a:off x="6575364" y="1318646"/>
            <a:ext cx="2566312" cy="1830946"/>
          </a:xfrm>
          <a:prstGeom prst="roundRect">
            <a:avLst>
              <a:gd name="adj" fmla="val 10000"/>
            </a:avLst>
          </a:prstGeom>
          <a:blipFill rotWithShape="0">
            <a:blip r:embed="rId3" cstate="print"/>
            <a:stretch>
              <a:fillRect/>
            </a:stretch>
          </a:blipFill>
          <a:ln>
            <a:noFill/>
          </a:ln>
        </p:spPr>
        <p:style>
          <a:lnRef idx="1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1" name="组合 10"/>
          <p:cNvGrpSpPr/>
          <p:nvPr/>
        </p:nvGrpSpPr>
        <p:grpSpPr>
          <a:xfrm>
            <a:off x="6717940" y="3122132"/>
            <a:ext cx="2281166" cy="680359"/>
            <a:chOff x="9277542" y="6724783"/>
            <a:chExt cx="3244325" cy="1290161"/>
          </a:xfrm>
        </p:grpSpPr>
        <p:sp>
          <p:nvSpPr>
            <p:cNvPr id="12" name="圆角矩形 11"/>
            <p:cNvSpPr/>
            <p:nvPr/>
          </p:nvSpPr>
          <p:spPr>
            <a:xfrm>
              <a:off x="9277542" y="6724783"/>
              <a:ext cx="3244325" cy="1290161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圆角矩形 14"/>
            <p:cNvSpPr/>
            <p:nvPr/>
          </p:nvSpPr>
          <p:spPr>
            <a:xfrm>
              <a:off x="9315330" y="6762571"/>
              <a:ext cx="3168749" cy="12145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770" tIns="43180" rIns="64770" bIns="43180" numCol="1" spcCol="1270" anchor="ctr" anchorCtr="0">
              <a:noAutofit/>
            </a:bodyPr>
            <a:lstStyle/>
            <a:p>
              <a:pPr defTabSz="948455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100" b="1" dirty="0">
                  <a:solidFill>
                    <a:schemeClr val="bg1"/>
                  </a:solidFill>
                  <a:latin typeface="宋体" pitchFamily="2" charset="-122"/>
                  <a:ea typeface="宋体" pitchFamily="2" charset="-122"/>
                </a:rPr>
                <a:t>数据入库</a:t>
              </a:r>
              <a:endParaRPr lang="en-US" altLang="zh-CN" sz="2100" b="1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endParaRPr>
            </a:p>
            <a:p>
              <a:pPr defTabSz="948455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100" b="1" dirty="0">
                  <a:solidFill>
                    <a:schemeClr val="bg1"/>
                  </a:solidFill>
                  <a:latin typeface="宋体" pitchFamily="2" charset="-122"/>
                  <a:ea typeface="宋体" pitchFamily="2" charset="-122"/>
                </a:rPr>
                <a:t>等待调度</a:t>
              </a:r>
            </a:p>
          </p:txBody>
        </p:sp>
      </p:grpSp>
      <p:pic>
        <p:nvPicPr>
          <p:cNvPr id="2051" name="Picture 3" descr="D:\工大相关\计算机竞赛省赛\素材库\large\14-12091014025c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2400" y="1372220"/>
            <a:ext cx="2143124" cy="1607345"/>
          </a:xfrm>
          <a:prstGeom prst="rect">
            <a:avLst/>
          </a:prstGeom>
          <a:noFill/>
          <a:effectLst>
            <a:glow rad="114300">
              <a:srgbClr val="FFCB25"/>
            </a:glow>
            <a:outerShdw blurRad="266700" dist="254000" dir="5400000" algn="t" rotWithShape="0">
              <a:prstClr val="black">
                <a:alpha val="66000"/>
              </a:prstClr>
            </a:outerShdw>
            <a:softEdge rad="889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57422" y="2097425"/>
            <a:ext cx="4400254" cy="273388"/>
          </a:xfrm>
          <a:prstGeom prst="rect">
            <a:avLst/>
          </a:prstGeom>
          <a:noFill/>
        </p:spPr>
        <p:txBody>
          <a:bodyPr wrap="square" lIns="57386" tIns="28692" rIns="57386" bIns="28692" rtlCol="0">
            <a:spAutoFit/>
          </a:bodyPr>
          <a:lstStyle/>
          <a:p>
            <a:r>
              <a:rPr lang="en-US" altLang="zh-CN" sz="1400" b="1" dirty="0"/>
              <a:t>01000001000001010001001101000101000</a:t>
            </a:r>
            <a:endParaRPr lang="zh-CN" altLang="en-US" sz="1400" b="1" dirty="0"/>
          </a:p>
        </p:txBody>
      </p:sp>
      <p:grpSp>
        <p:nvGrpSpPr>
          <p:cNvPr id="44" name="组合 43"/>
          <p:cNvGrpSpPr/>
          <p:nvPr/>
        </p:nvGrpSpPr>
        <p:grpSpPr>
          <a:xfrm>
            <a:off x="3500589" y="3219822"/>
            <a:ext cx="2066922" cy="382885"/>
            <a:chOff x="401076" y="7115541"/>
            <a:chExt cx="2939622" cy="726064"/>
          </a:xfrm>
        </p:grpSpPr>
        <p:sp>
          <p:nvSpPr>
            <p:cNvPr id="45" name="圆角矩形 44"/>
            <p:cNvSpPr/>
            <p:nvPr/>
          </p:nvSpPr>
          <p:spPr>
            <a:xfrm>
              <a:off x="433149" y="7115541"/>
              <a:ext cx="2875476" cy="72606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圆角矩形 7"/>
            <p:cNvSpPr/>
            <p:nvPr/>
          </p:nvSpPr>
          <p:spPr>
            <a:xfrm>
              <a:off x="401076" y="7115541"/>
              <a:ext cx="2939622" cy="7260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770" tIns="43180" rIns="64770" bIns="43180" numCol="1" spcCol="1270" anchor="ctr" anchorCtr="0">
              <a:noAutofit/>
            </a:bodyPr>
            <a:lstStyle/>
            <a:p>
              <a:pPr defTabSz="948455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100" b="1" dirty="0">
                  <a:solidFill>
                    <a:schemeClr val="bg1"/>
                  </a:solidFill>
                  <a:latin typeface="宋体" pitchFamily="2" charset="-122"/>
                  <a:ea typeface="宋体" pitchFamily="2" charset="-122"/>
                </a:rPr>
                <a:t>一键人事安排</a:t>
              </a:r>
            </a:p>
          </p:txBody>
        </p:sp>
      </p:grp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8369297" y="184685"/>
            <a:ext cx="651227" cy="488421"/>
          </a:xfrm>
          <a:prstGeom prst="rect">
            <a:avLst/>
          </a:prstGeom>
          <a:noFill/>
          <a:effectLst>
            <a:outerShdw blurRad="25400" dist="177800" dir="5400000" sx="96000" sy="96000" algn="t" rotWithShape="0">
              <a:prstClr val="black">
                <a:alpha val="47000"/>
              </a:prstClr>
            </a:outerShdw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478276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工大相关\计算机竞赛省赛\素材库\large\messeng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47864" y="890414"/>
            <a:ext cx="2448272" cy="2448272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8369297" y="184685"/>
            <a:ext cx="651227" cy="488421"/>
          </a:xfrm>
          <a:prstGeom prst="rect">
            <a:avLst/>
          </a:prstGeom>
          <a:noFill/>
          <a:effectLst>
            <a:outerShdw blurRad="25400" dist="177800" dir="5400000" sx="96000" sy="96000" algn="t" rotWithShape="0">
              <a:prstClr val="black">
                <a:alpha val="47000"/>
              </a:prstClr>
            </a:outerShdw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9184617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17589" y="2324302"/>
            <a:ext cx="4151711" cy="565776"/>
          </a:xfrm>
          <a:prstGeom prst="rect">
            <a:avLst/>
          </a:prstGeom>
          <a:noFill/>
        </p:spPr>
        <p:txBody>
          <a:bodyPr wrap="square" lIns="57386" tIns="28692" rIns="57386" bIns="28692" rtlCol="0">
            <a:spAutoFit/>
          </a:bodyPr>
          <a:lstStyle/>
          <a:p>
            <a:r>
              <a:rPr lang="zh-CN" altLang="en-US" sz="3300" b="1" dirty="0">
                <a:latin typeface="微软雅黑" pitchFamily="34" charset="-122"/>
                <a:ea typeface="微软雅黑" pitchFamily="34" charset="-122"/>
              </a:rPr>
              <a:t>亲密  沟通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384229" y="1956194"/>
            <a:ext cx="1630834" cy="1223126"/>
          </a:xfrm>
          <a:prstGeom prst="rect">
            <a:avLst/>
          </a:prstGeom>
          <a:noFill/>
          <a:effectLst>
            <a:outerShdw blurRad="25400" dist="177800" dir="5400000" sx="96000" sy="96000" algn="t" rotWithShape="0">
              <a:prstClr val="black">
                <a:alpha val="47000"/>
              </a:prstClr>
            </a:outerShdw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4249937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8369297" y="184685"/>
            <a:ext cx="651227" cy="488421"/>
          </a:xfrm>
          <a:prstGeom prst="rect">
            <a:avLst/>
          </a:prstGeom>
          <a:noFill/>
          <a:effectLst>
            <a:outerShdw blurRad="25400" dist="177800" dir="5400000" sx="96000" sy="96000" algn="t" rotWithShape="0">
              <a:prstClr val="black">
                <a:alpha val="47000"/>
              </a:prstClr>
            </a:outerShdw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接连接符 4"/>
          <p:cNvCxnSpPr/>
          <p:nvPr/>
        </p:nvCxnSpPr>
        <p:spPr bwMode="auto">
          <a:xfrm>
            <a:off x="4065693" y="1814429"/>
            <a:ext cx="0" cy="1514645"/>
          </a:xfrm>
          <a:prstGeom prst="line">
            <a:avLst/>
          </a:prstGeom>
          <a:gradFill rotWithShape="0">
            <a:gsLst>
              <a:gs pos="0">
                <a:srgbClr val="074EB3">
                  <a:alpha val="84999"/>
                </a:srgbClr>
              </a:gs>
              <a:gs pos="100000">
                <a:srgbClr val="0B3280">
                  <a:alpha val="84999"/>
                </a:srgbClr>
              </a:gs>
            </a:gsLst>
            <a:lin ang="5400000" scaled="1"/>
          </a:gradFill>
          <a:ln w="53975" cap="flat" cmpd="sng" algn="ctr">
            <a:solidFill>
              <a:schemeClr val="tx1">
                <a:alpha val="61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>
              <a:schemeClr val="accent1"/>
            </a:glow>
            <a:softEdge rad="12700"/>
          </a:effectLst>
        </p:spPr>
      </p:cxnSp>
      <p:sp>
        <p:nvSpPr>
          <p:cNvPr id="7" name="TextBox 6"/>
          <p:cNvSpPr txBox="1"/>
          <p:nvPr/>
        </p:nvSpPr>
        <p:spPr>
          <a:xfrm>
            <a:off x="4217589" y="1850266"/>
            <a:ext cx="4926414" cy="473443"/>
          </a:xfrm>
          <a:prstGeom prst="rect">
            <a:avLst/>
          </a:prstGeom>
          <a:noFill/>
        </p:spPr>
        <p:txBody>
          <a:bodyPr wrap="square" lIns="57386" tIns="28692" rIns="57386" bIns="28692" rtlCol="0">
            <a:spAutoFit/>
          </a:bodyPr>
          <a:lstStyle/>
          <a:p>
            <a:pPr algn="l"/>
            <a:r>
              <a:rPr lang="en-US" altLang="zh-CN" dirty="0" err="1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WebSocket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高效率通信协议</a:t>
            </a:r>
            <a:endParaRPr lang="zh-CN" altLang="en-US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17588" y="2343914"/>
            <a:ext cx="4708648" cy="473443"/>
          </a:xfrm>
          <a:prstGeom prst="rect">
            <a:avLst/>
          </a:prstGeom>
          <a:noFill/>
        </p:spPr>
        <p:txBody>
          <a:bodyPr wrap="square" lIns="57386" tIns="28692" rIns="57386" bIns="28692" rtlCol="0">
            <a:spAutoFit/>
          </a:bodyPr>
          <a:lstStyle/>
          <a:p>
            <a:pPr algn="l"/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实时沟通</a:t>
            </a:r>
            <a:endParaRPr lang="zh-CN" altLang="en-US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17588" y="2861463"/>
            <a:ext cx="4708648" cy="473443"/>
          </a:xfrm>
          <a:prstGeom prst="rect">
            <a:avLst/>
          </a:prstGeom>
          <a:noFill/>
        </p:spPr>
        <p:txBody>
          <a:bodyPr wrap="square" lIns="57386" tIns="28692" rIns="57386" bIns="28692" rtlCol="0">
            <a:spAutoFit/>
          </a:bodyPr>
          <a:lstStyle/>
          <a:p>
            <a:pPr algn="l"/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多媒体</a:t>
            </a:r>
            <a:r>
              <a:rPr lang="zh-CN" altLang="en-US" dirty="0">
                <a:latin typeface="宋体" pitchFamily="2" charset="-122"/>
                <a:ea typeface="宋体" pitchFamily="2" charset="-122"/>
              </a:rPr>
              <a:t>富文本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交流体验</a:t>
            </a:r>
            <a:endParaRPr lang="zh-CN" altLang="en-US" dirty="0"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9659" y="1670199"/>
            <a:ext cx="3316714" cy="1736957"/>
          </a:xfrm>
          <a:prstGeom prst="rect">
            <a:avLst/>
          </a:prstGeom>
          <a:noFill/>
          <a:ln>
            <a:noFill/>
          </a:ln>
          <a:effectLst>
            <a:outerShdw blurRad="596900" dist="38100" dir="5400000" sx="104000" sy="104000" algn="t" rotWithShape="0">
              <a:prstClr val="black">
                <a:alpha val="56000"/>
              </a:prstClr>
            </a:outerShdw>
            <a:reflection blurRad="6350" stA="52000" endA="300" endPos="35000" dir="5400000" sy="-100000" algn="bl" rotWithShape="0"/>
            <a:softEdge rad="7620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961174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17589" y="2324302"/>
            <a:ext cx="4151711" cy="565776"/>
          </a:xfrm>
          <a:prstGeom prst="rect">
            <a:avLst/>
          </a:prstGeom>
          <a:noFill/>
        </p:spPr>
        <p:txBody>
          <a:bodyPr wrap="square" lIns="57386" tIns="28692" rIns="57386" bIns="28692" rtlCol="0">
            <a:spAutoFit/>
          </a:bodyPr>
          <a:lstStyle/>
          <a:p>
            <a:r>
              <a:rPr lang="zh-CN" altLang="en-US" sz="3300" b="1" dirty="0">
                <a:latin typeface="微软雅黑" pitchFamily="34" charset="-122"/>
                <a:ea typeface="微软雅黑" pitchFamily="34" charset="-122"/>
              </a:rPr>
              <a:t>真  跨平台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384229" y="1956194"/>
            <a:ext cx="1630834" cy="1223126"/>
          </a:xfrm>
          <a:prstGeom prst="rect">
            <a:avLst/>
          </a:prstGeom>
          <a:noFill/>
          <a:effectLst>
            <a:outerShdw blurRad="25400" dist="177800" dir="5400000" sx="96000" sy="96000" algn="t" rotWithShape="0">
              <a:prstClr val="black">
                <a:alpha val="47000"/>
              </a:prstClr>
            </a:outerShdw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877816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工大相关\计算机竞赛省赛\Devic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824533" y="513294"/>
            <a:ext cx="10793066" cy="411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8369297" y="184685"/>
            <a:ext cx="651227" cy="488421"/>
          </a:xfrm>
          <a:prstGeom prst="rect">
            <a:avLst/>
          </a:prstGeom>
          <a:noFill/>
          <a:effectLst>
            <a:outerShdw blurRad="25400" dist="177800" dir="5400000" sx="96000" sy="96000" algn="t" rotWithShape="0">
              <a:prstClr val="black">
                <a:alpha val="47000"/>
              </a:prstClr>
            </a:outerShdw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287713" y="3435846"/>
            <a:ext cx="6568573" cy="14672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444023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4.66996E-6 L 1.11111E-6 -0.15392 " pathEditMode="relative" ptsTypes="AA">
                                      <p:cBhvr>
                                        <p:cTn id="6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 bwMode="auto">
          <a:xfrm>
            <a:off x="3618001" y="1673434"/>
            <a:ext cx="1908000" cy="1906428"/>
          </a:xfrm>
          <a:prstGeom prst="ellipse">
            <a:avLst/>
          </a:prstGeom>
          <a:gradFill>
            <a:gsLst>
              <a:gs pos="0">
                <a:srgbClr val="FF5B5B"/>
              </a:gs>
              <a:gs pos="100000">
                <a:srgbClr val="FF0000"/>
              </a:gs>
            </a:gsLst>
            <a:lin ang="5400000" scaled="0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12700">
              <a:srgbClr val="FF2121">
                <a:alpha val="43000"/>
              </a:srgbClr>
            </a:glow>
            <a:outerShdw blurRad="215900" dir="5400000" sx="106000" sy="106000" algn="t" rotWithShape="0">
              <a:prstClr val="black">
                <a:alpha val="43000"/>
              </a:prstClr>
            </a:outerShdw>
          </a:effectLst>
        </p:spPr>
        <p:txBody>
          <a:bodyPr vert="horz" wrap="square" lIns="57386" tIns="28692" rIns="57386" bIns="28692" numCol="1" rtlCol="0" anchor="t" anchorCtr="0" compatLnSpc="1">
            <a:prstTxWarp prst="textNoShape">
              <a:avLst/>
            </a:prstTxWarp>
          </a:bodyPr>
          <a:lstStyle/>
          <a:p>
            <a:pPr defTabSz="573855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84704" y="2366844"/>
            <a:ext cx="1974594" cy="519609"/>
          </a:xfrm>
          <a:prstGeom prst="rect">
            <a:avLst/>
          </a:prstGeom>
          <a:noFill/>
        </p:spPr>
        <p:txBody>
          <a:bodyPr wrap="square" lIns="57386" tIns="28692" rIns="57386" bIns="28692" rtlCol="0">
            <a:spAutoFit/>
          </a:bodyPr>
          <a:lstStyle/>
          <a:p>
            <a:r>
              <a:rPr lang="zh-CN" altLang="en-US" sz="3000" b="1" dirty="0">
                <a:latin typeface="微软雅黑" pitchFamily="34" charset="-122"/>
                <a:ea typeface="微软雅黑" pitchFamily="34" charset="-122"/>
              </a:rPr>
              <a:t>保障体系</a:t>
            </a:r>
          </a:p>
        </p:txBody>
      </p:sp>
    </p:spTree>
    <p:extLst>
      <p:ext uri="{BB962C8B-B14F-4D97-AF65-F5344CB8AC3E}">
        <p14:creationId xmlns:p14="http://schemas.microsoft.com/office/powerpoint/2010/main" xmlns="" val="34705128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39210" y="1491630"/>
            <a:ext cx="5265586" cy="473443"/>
          </a:xfrm>
          <a:prstGeom prst="rect">
            <a:avLst/>
          </a:prstGeom>
          <a:noFill/>
        </p:spPr>
        <p:txBody>
          <a:bodyPr wrap="square" lIns="57386" tIns="28692" rIns="57386" bIns="28692" rtlCol="0">
            <a:spAutoFit/>
          </a:bodyPr>
          <a:lstStyle/>
          <a:p>
            <a:r>
              <a:rPr lang="zh-CN" altLang="en-US" b="1" dirty="0" smtClean="0">
                <a:latin typeface="宋体" pitchFamily="2" charset="-122"/>
                <a:ea typeface="宋体" pitchFamily="2" charset="-122"/>
              </a:rPr>
              <a:t>定时导出备份服务器数据库</a:t>
            </a:r>
            <a:endParaRPr lang="zh-CN" altLang="en-US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39210" y="2192023"/>
            <a:ext cx="5265586" cy="473443"/>
          </a:xfrm>
          <a:prstGeom prst="rect">
            <a:avLst/>
          </a:prstGeom>
          <a:noFill/>
        </p:spPr>
        <p:txBody>
          <a:bodyPr wrap="square" lIns="57386" tIns="28692" rIns="57386" bIns="28692" rtlCol="0">
            <a:spAutoFit/>
          </a:bodyPr>
          <a:lstStyle/>
          <a:p>
            <a:r>
              <a:rPr lang="zh-CN" altLang="en-US" b="1" smtClean="0">
                <a:latin typeface="宋体" pitchFamily="2" charset="-122"/>
                <a:ea typeface="宋体" pitchFamily="2" charset="-122"/>
              </a:rPr>
              <a:t>定期更新</a:t>
            </a:r>
            <a:endParaRPr lang="zh-CN" altLang="en-US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39210" y="2962403"/>
            <a:ext cx="5265586" cy="473443"/>
          </a:xfrm>
          <a:prstGeom prst="rect">
            <a:avLst/>
          </a:prstGeom>
          <a:noFill/>
        </p:spPr>
        <p:txBody>
          <a:bodyPr wrap="square" lIns="57386" tIns="28692" rIns="57386" bIns="28692" rtlCol="0">
            <a:spAutoFit/>
          </a:bodyPr>
          <a:lstStyle/>
          <a:p>
            <a:r>
              <a:rPr lang="zh-CN" altLang="en-US" b="1" dirty="0" smtClean="0">
                <a:latin typeface="宋体" pitchFamily="2" charset="-122"/>
                <a:ea typeface="宋体" pitchFamily="2" charset="-122"/>
              </a:rPr>
              <a:t>提供支持到 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2038-01-19</a:t>
            </a:r>
            <a:endParaRPr lang="zh-CN" altLang="en-US" b="1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584665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3563999" y="1419622"/>
            <a:ext cx="2016002" cy="15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7" descr="new尘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76574" y="2235103"/>
            <a:ext cx="2411016" cy="985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12" descr="new尘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82289" y="2233426"/>
            <a:ext cx="3156645" cy="130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13" descr="new尘4-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891031"/>
            <a:ext cx="3207990" cy="1537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14" descr="new尘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87936" y="2119571"/>
            <a:ext cx="2781597" cy="116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59348" y="3294617"/>
            <a:ext cx="6025305" cy="473443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square" lIns="57386" tIns="28692" rIns="57386" bIns="28692" rtlCol="0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三位一体信息化社团建设套件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661325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0.69435 L 4.72222E-6 7.22445E-7 " pathEditMode="relative" rAng="0" ptsTypes="AA">
                                      <p:cBhvr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347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fill="hold" nodeType="withEffect">
                                  <p:stCondLst>
                                    <p:cond delay="170"/>
                                  </p:stCondLst>
                                  <p:childTnLst>
                                    <p:animScale>
                                      <p:cBhvr>
                                        <p:cTn id="30" dur="1500" fill="hold"/>
                                        <p:tgtEl>
                                          <p:spTgt spid="5"/>
                                        </p:tgtEl>
                                      </p:cBhvr>
                                      <p:by x="900000" y="90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170"/>
                                  </p:stCondLst>
                                  <p:childTnLst>
                                    <p:animScale>
                                      <p:cBhvr>
                                        <p:cTn id="32" dur="1500" fill="hold"/>
                                        <p:tgtEl>
                                          <p:spTgt spid="6"/>
                                        </p:tgtEl>
                                      </p:cBhvr>
                                      <p:by x="800000" y="8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170"/>
                                  </p:stCondLst>
                                  <p:childTnLst>
                                    <p:animScale>
                                      <p:cBhvr>
                                        <p:cTn id="34" dur="1500" fill="hold"/>
                                        <p:tgtEl>
                                          <p:spTgt spid="8"/>
                                        </p:tgtEl>
                                      </p:cBhvr>
                                      <p:by x="800000" y="80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6" presetClass="emph" presetSubtype="0" fill="hold" nodeType="withEffect">
                                  <p:stCondLst>
                                    <p:cond delay="170"/>
                                  </p:stCondLst>
                                  <p:childTnLst>
                                    <p:animScale>
                                      <p:cBhvr>
                                        <p:cTn id="36" dur="1500" fill="hold"/>
                                        <p:tgtEl>
                                          <p:spTgt spid="7"/>
                                        </p:tgtEl>
                                      </p:cBhvr>
                                      <p:by x="700000" y="7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127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127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127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167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6" presetClass="path" presetSubtype="0" accel="50000" decel="50000" fill="hold" nodeType="withEffect">
                                  <p:stCondLst>
                                    <p:cond delay="1170"/>
                                  </p:stCondLst>
                                  <p:childTnLst>
                                    <p:animMotion origin="layout" path="M -1.66667E-6 -1.35761E-7 L -0.15087 -0.14131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27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5066" y="2067694"/>
            <a:ext cx="7053876" cy="904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square" lIns="57386" tIns="28692" rIns="57386" bIns="28692" rtlCol="0">
            <a:spAutoFit/>
          </a:bodyPr>
          <a:lstStyle/>
          <a:p>
            <a:r>
              <a:rPr lang="zh-CN" altLang="en-US" sz="5500" b="1" dirty="0">
                <a:latin typeface="宋体" pitchFamily="2" charset="-122"/>
                <a:ea typeface="宋体" pitchFamily="2" charset="-122"/>
              </a:rPr>
              <a:t>担心套件的性能？</a:t>
            </a:r>
          </a:p>
        </p:txBody>
      </p:sp>
    </p:spTree>
    <p:extLst>
      <p:ext uri="{BB962C8B-B14F-4D97-AF65-F5344CB8AC3E}">
        <p14:creationId xmlns:p14="http://schemas.microsoft.com/office/powerpoint/2010/main" xmlns="" val="30901702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工大相关\计算机竞赛省赛\素材库\12963204085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436507"/>
            <a:ext cx="9144000" cy="601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383188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xmlns="" val="1727884589"/>
              </p:ext>
            </p:extLst>
          </p:nvPr>
        </p:nvGraphicFramePr>
        <p:xfrm>
          <a:off x="977228" y="711076"/>
          <a:ext cx="7189549" cy="37213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 bwMode="auto">
          <a:xfrm>
            <a:off x="3618000" y="1673434"/>
            <a:ext cx="1908000" cy="1906428"/>
          </a:xfrm>
          <a:prstGeom prst="ellipse">
            <a:avLst/>
          </a:prstGeom>
          <a:gradFill>
            <a:gsLst>
              <a:gs pos="0">
                <a:srgbClr val="FF5B5B"/>
              </a:gs>
              <a:gs pos="100000">
                <a:srgbClr val="FF0000"/>
              </a:gs>
            </a:gsLst>
            <a:lin ang="5400000" scaled="0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12700">
              <a:srgbClr val="FF2121">
                <a:alpha val="43000"/>
              </a:srgbClr>
            </a:glow>
            <a:outerShdw blurRad="215900" dir="5400000" sx="106000" sy="106000" algn="t" rotWithShape="0">
              <a:prstClr val="black">
                <a:alpha val="43000"/>
              </a:prstClr>
            </a:outerShdw>
          </a:effectLst>
        </p:spPr>
        <p:txBody>
          <a:bodyPr vert="horz" wrap="square" lIns="57386" tIns="28692" rIns="57386" bIns="28692" numCol="1" rtlCol="0" anchor="t" anchorCtr="0" compatLnSpc="1">
            <a:prstTxWarp prst="textNoShape">
              <a:avLst/>
            </a:prstTxWarp>
          </a:bodyPr>
          <a:lstStyle/>
          <a:p>
            <a:pPr defTabSz="573855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84704" y="2352643"/>
            <a:ext cx="1974594" cy="519609"/>
          </a:xfrm>
          <a:prstGeom prst="rect">
            <a:avLst/>
          </a:prstGeom>
          <a:noFill/>
        </p:spPr>
        <p:txBody>
          <a:bodyPr wrap="square" lIns="57386" tIns="28692" rIns="57386" bIns="28692" rtlCol="0">
            <a:spAutoFit/>
          </a:bodyPr>
          <a:lstStyle/>
          <a:p>
            <a:r>
              <a:rPr lang="zh-CN" altLang="en-US" sz="3000" b="1" dirty="0">
                <a:latin typeface="微软雅黑" pitchFamily="34" charset="-122"/>
                <a:ea typeface="微软雅黑" pitchFamily="34" charset="-122"/>
              </a:rPr>
              <a:t>未来规划</a:t>
            </a:r>
          </a:p>
        </p:txBody>
      </p:sp>
    </p:spTree>
    <p:extLst>
      <p:ext uri="{BB962C8B-B14F-4D97-AF65-F5344CB8AC3E}">
        <p14:creationId xmlns:p14="http://schemas.microsoft.com/office/powerpoint/2010/main" xmlns="" val="7039048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647" y="1334772"/>
            <a:ext cx="8228708" cy="1199006"/>
          </a:xfrm>
          <a:effectLst/>
        </p:spPr>
        <p:txBody>
          <a:bodyPr/>
          <a:lstStyle/>
          <a:p>
            <a:r>
              <a:rPr lang="zh-CN" altLang="en-US" sz="8100" b="1" dirty="0">
                <a:latin typeface="微软雅黑" pitchFamily="34" charset="-122"/>
                <a:ea typeface="微软雅黑" pitchFamily="34" charset="-122"/>
                <a:cs typeface="Verdana" pitchFamily="34" charset="0"/>
              </a:rPr>
              <a:t>第二版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7226" y="3065402"/>
            <a:ext cx="7189549" cy="519609"/>
          </a:xfrm>
          <a:prstGeom prst="rect">
            <a:avLst/>
          </a:prstGeom>
          <a:noFill/>
        </p:spPr>
        <p:txBody>
          <a:bodyPr wrap="square" lIns="57386" tIns="28692" rIns="57386" bIns="28692" rtlCol="0">
            <a:spAutoFit/>
          </a:bodyPr>
          <a:lstStyle/>
          <a:p>
            <a:r>
              <a:rPr lang="zh-CN" altLang="en-US" sz="3000" b="1" dirty="0">
                <a:latin typeface="微软雅黑" pitchFamily="34" charset="-122"/>
                <a:ea typeface="微软雅黑" pitchFamily="34" charset="-122"/>
              </a:rPr>
              <a:t>更安全的数据传输、更强的重用性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51892" y="3687419"/>
            <a:ext cx="1923964" cy="396499"/>
          </a:xfrm>
          <a:prstGeom prst="rect">
            <a:avLst/>
          </a:prstGeom>
          <a:noFill/>
        </p:spPr>
        <p:txBody>
          <a:bodyPr wrap="square" lIns="57386" tIns="28692" rIns="57386" bIns="28692" rtlCol="0">
            <a:spAutoFit/>
          </a:bodyPr>
          <a:lstStyle/>
          <a:p>
            <a:r>
              <a:rPr lang="zh-CN" altLang="en-US" sz="2200" b="1" dirty="0">
                <a:latin typeface="微软雅黑" pitchFamily="34" charset="-122"/>
                <a:ea typeface="微软雅黑" pitchFamily="34" charset="-122"/>
              </a:rPr>
              <a:t>更</a:t>
            </a:r>
            <a:r>
              <a:rPr lang="en-US" altLang="zh-CN" sz="2200" b="1" dirty="0"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22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360619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457646" y="1410719"/>
            <a:ext cx="8228708" cy="971169"/>
          </a:xfrm>
          <a:prstGeom prst="rect">
            <a:avLst/>
          </a:prstGeom>
          <a:effectLst/>
        </p:spPr>
        <p:txBody>
          <a:bodyPr lIns="57386" tIns="28692" rIns="57386" bIns="28692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r>
              <a:rPr lang="zh-CN" altLang="en-US" sz="8100" b="1" dirty="0">
                <a:latin typeface="微软雅黑" pitchFamily="34" charset="-122"/>
                <a:ea typeface="微软雅黑" pitchFamily="34" charset="-122"/>
                <a:cs typeface="Verdana" pitchFamily="34" charset="0"/>
              </a:rPr>
              <a:t>独立</a:t>
            </a:r>
            <a:r>
              <a:rPr lang="en-US" altLang="zh-CN" sz="8100" b="1" dirty="0">
                <a:latin typeface="微软雅黑" pitchFamily="34" charset="-122"/>
                <a:ea typeface="微软雅黑" pitchFamily="34" charset="-122"/>
                <a:cs typeface="Verdana" pitchFamily="34" charset="0"/>
              </a:rPr>
              <a:t>SNS</a:t>
            </a:r>
            <a:endParaRPr lang="zh-CN" altLang="en-US" sz="8100" b="1" dirty="0">
              <a:latin typeface="微软雅黑" pitchFamily="34" charset="-122"/>
              <a:ea typeface="微软雅黑" pitchFamily="34" charset="-122"/>
              <a:cs typeface="Verdana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7226" y="3065402"/>
            <a:ext cx="7189549" cy="519609"/>
          </a:xfrm>
          <a:prstGeom prst="rect">
            <a:avLst/>
          </a:prstGeom>
          <a:noFill/>
        </p:spPr>
        <p:txBody>
          <a:bodyPr wrap="square" lIns="57386" tIns="28692" rIns="57386" bIns="28692" rtlCol="0">
            <a:spAutoFit/>
          </a:bodyPr>
          <a:lstStyle/>
          <a:p>
            <a:r>
              <a:rPr lang="zh-CN" altLang="en-US" sz="3000" b="1" dirty="0">
                <a:latin typeface="微软雅黑" pitchFamily="34" charset="-122"/>
                <a:ea typeface="微软雅黑" pitchFamily="34" charset="-122"/>
              </a:rPr>
              <a:t>增进交流  建立绿色生态系统</a:t>
            </a:r>
          </a:p>
        </p:txBody>
      </p:sp>
    </p:spTree>
    <p:extLst>
      <p:ext uri="{BB962C8B-B14F-4D97-AF65-F5344CB8AC3E}">
        <p14:creationId xmlns:p14="http://schemas.microsoft.com/office/powerpoint/2010/main" xmlns="" val="19670548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457647" y="1410719"/>
            <a:ext cx="8228708" cy="971169"/>
          </a:xfrm>
          <a:prstGeom prst="rect">
            <a:avLst/>
          </a:prstGeom>
          <a:effectLst/>
        </p:spPr>
        <p:txBody>
          <a:bodyPr lIns="57386" tIns="28692" rIns="57386" bIns="28692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r>
              <a:rPr lang="en-US" altLang="zh-CN" sz="8100" b="1" dirty="0">
                <a:latin typeface="微软雅黑" pitchFamily="34" charset="-122"/>
                <a:ea typeface="微软雅黑" pitchFamily="34" charset="-122"/>
                <a:cs typeface="Verdana" pitchFamily="34" charset="0"/>
              </a:rPr>
              <a:t>GPL </a:t>
            </a:r>
            <a:r>
              <a:rPr lang="zh-CN" altLang="en-US" sz="8100" b="1" dirty="0">
                <a:latin typeface="微软雅黑" pitchFamily="34" charset="-122"/>
                <a:ea typeface="微软雅黑" pitchFamily="34" charset="-122"/>
                <a:cs typeface="Verdana" pitchFamily="34" charset="0"/>
              </a:rPr>
              <a:t>开源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7226" y="3065402"/>
            <a:ext cx="7189549" cy="519609"/>
          </a:xfrm>
          <a:prstGeom prst="rect">
            <a:avLst/>
          </a:prstGeom>
          <a:noFill/>
        </p:spPr>
        <p:txBody>
          <a:bodyPr wrap="square" lIns="57386" tIns="28692" rIns="57386" bIns="28692" rtlCol="0">
            <a:spAutoFit/>
          </a:bodyPr>
          <a:lstStyle/>
          <a:p>
            <a:r>
              <a:rPr lang="zh-CN" altLang="en-US" sz="3000" b="1" dirty="0">
                <a:latin typeface="微软雅黑" pitchFamily="34" charset="-122"/>
                <a:ea typeface="微软雅黑" pitchFamily="34" charset="-122"/>
              </a:rPr>
              <a:t>非盈利  推动人类向前发展</a:t>
            </a:r>
          </a:p>
        </p:txBody>
      </p:sp>
    </p:spTree>
    <p:extLst>
      <p:ext uri="{BB962C8B-B14F-4D97-AF65-F5344CB8AC3E}">
        <p14:creationId xmlns:p14="http://schemas.microsoft.com/office/powerpoint/2010/main" xmlns="" val="20453753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 bwMode="auto">
          <a:xfrm>
            <a:off x="3913801" y="1566539"/>
            <a:ext cx="0" cy="2010430"/>
          </a:xfrm>
          <a:prstGeom prst="line">
            <a:avLst/>
          </a:prstGeom>
          <a:gradFill rotWithShape="0">
            <a:gsLst>
              <a:gs pos="0">
                <a:srgbClr val="074EB3">
                  <a:alpha val="84999"/>
                </a:srgbClr>
              </a:gs>
              <a:gs pos="100000">
                <a:srgbClr val="0B3280">
                  <a:alpha val="84999"/>
                </a:srgbClr>
              </a:gs>
            </a:gsLst>
            <a:lin ang="5400000" scaled="1"/>
          </a:gradFill>
          <a:ln w="53975" cap="flat" cmpd="sng" algn="ctr">
            <a:solidFill>
              <a:schemeClr val="tx1">
                <a:alpha val="61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>
              <a:schemeClr val="accent1"/>
            </a:glow>
            <a:softEdge rad="12700"/>
          </a:effectLst>
        </p:spPr>
      </p:cxnSp>
      <p:sp>
        <p:nvSpPr>
          <p:cNvPr id="6" name="TextBox 5"/>
          <p:cNvSpPr txBox="1"/>
          <p:nvPr/>
        </p:nvSpPr>
        <p:spPr>
          <a:xfrm>
            <a:off x="4116325" y="1660401"/>
            <a:ext cx="4860539" cy="473443"/>
          </a:xfrm>
          <a:prstGeom prst="rect">
            <a:avLst/>
          </a:prstGeom>
          <a:noFill/>
        </p:spPr>
        <p:txBody>
          <a:bodyPr wrap="square" lIns="57386" tIns="28692" rIns="57386" bIns="28692" rtlCol="0">
            <a:spAutoFit/>
          </a:bodyPr>
          <a:lstStyle/>
          <a:p>
            <a:pPr algn="l"/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高性能图形化网页系统系列</a:t>
            </a:r>
            <a:endParaRPr lang="zh-CN" altLang="en-US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6325" y="2150783"/>
            <a:ext cx="4708648" cy="473443"/>
          </a:xfrm>
          <a:prstGeom prst="rect">
            <a:avLst/>
          </a:prstGeom>
          <a:noFill/>
        </p:spPr>
        <p:txBody>
          <a:bodyPr wrap="square" lIns="57386" tIns="28692" rIns="57386" bIns="28692" rtlCol="0">
            <a:spAutoFit/>
          </a:bodyPr>
          <a:lstStyle/>
          <a:p>
            <a:pPr algn="l"/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在线评测系统（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SUTOJ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）</a:t>
            </a:r>
            <a:endParaRPr lang="zh-CN" altLang="en-US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16325" y="2641164"/>
            <a:ext cx="4708648" cy="473443"/>
          </a:xfrm>
          <a:prstGeom prst="rect">
            <a:avLst/>
          </a:prstGeom>
          <a:noFill/>
        </p:spPr>
        <p:txBody>
          <a:bodyPr wrap="square" lIns="57386" tIns="28692" rIns="57386" bIns="28692" rtlCol="0">
            <a:spAutoFit/>
          </a:bodyPr>
          <a:lstStyle/>
          <a:p>
            <a:pPr algn="l"/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在线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ACM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实验室</a:t>
            </a:r>
            <a:endParaRPr lang="zh-CN" altLang="en-US" dirty="0"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7170" name="Picture 2" descr="D:\工大相关\计算机竞赛省赛\素材库\large\ddddbdbdb5a9163dffd4f7f318f7af9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7374" y="1101216"/>
            <a:ext cx="3428998" cy="2571750"/>
          </a:xfrm>
          <a:prstGeom prst="rect">
            <a:avLst/>
          </a:prstGeom>
          <a:noFill/>
          <a:effectLst>
            <a:outerShdw blurRad="215900" dist="88900" dir="5400000" sx="108000" sy="108000" algn="ctr" rotWithShape="0">
              <a:srgbClr val="000000">
                <a:alpha val="48000"/>
              </a:srgbClr>
            </a:outerShdw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116325" y="3131547"/>
            <a:ext cx="4708648" cy="473443"/>
          </a:xfrm>
          <a:prstGeom prst="rect">
            <a:avLst/>
          </a:prstGeom>
          <a:noFill/>
        </p:spPr>
        <p:txBody>
          <a:bodyPr wrap="square" lIns="57386" tIns="28692" rIns="57386" bIns="28692" rtlCol="0">
            <a:spAutoFit/>
          </a:bodyPr>
          <a:lstStyle/>
          <a:p>
            <a:pPr algn="l"/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curiOSity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操作系统</a:t>
            </a:r>
            <a:endParaRPr lang="zh-CN" altLang="en-US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16328" y="3337651"/>
            <a:ext cx="5265581" cy="442665"/>
          </a:xfrm>
          <a:prstGeom prst="rect">
            <a:avLst/>
          </a:prstGeom>
          <a:noFill/>
        </p:spPr>
        <p:txBody>
          <a:bodyPr wrap="square" lIns="57386" tIns="28692" rIns="57386" bIns="28692" rtlCol="0">
            <a:spAutoFit/>
          </a:bodyPr>
          <a:lstStyle/>
          <a:p>
            <a:pPr algn="l"/>
            <a:r>
              <a:rPr lang="zh-CN" altLang="en-US" sz="2500" b="1" dirty="0">
                <a:latin typeface="宋体" pitchFamily="2" charset="-122"/>
                <a:ea typeface="宋体" pitchFamily="2" charset="-122"/>
              </a:rPr>
              <a:t>三位一体信息化社团建设套件</a:t>
            </a:r>
          </a:p>
        </p:txBody>
      </p:sp>
    </p:spTree>
    <p:extLst>
      <p:ext uri="{BB962C8B-B14F-4D97-AF65-F5344CB8AC3E}">
        <p14:creationId xmlns:p14="http://schemas.microsoft.com/office/powerpoint/2010/main" xmlns="" val="26177829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5908 " pathEditMode="relative" ptsTypes="AA">
                                      <p:cBhvr>
                                        <p:cTn id="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5908 " pathEditMode="relative" ptsTypes="AA">
                                      <p:cBhvr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5908 " pathEditMode="relative" ptsTypes="AA">
                                      <p:cBhvr>
                                        <p:cTn id="1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5908 " pathEditMode="relative" ptsTypes="AA">
                                      <p:cBhvr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7" grpId="0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41509" y="217429"/>
            <a:ext cx="3392253" cy="688886"/>
          </a:xfrm>
          <a:prstGeom prst="rect">
            <a:avLst/>
          </a:prstGeom>
          <a:noFill/>
        </p:spPr>
        <p:txBody>
          <a:bodyPr wrap="square" lIns="57386" tIns="28692" rIns="57386" bIns="28692" rtlCol="0">
            <a:spAutoFit/>
          </a:bodyPr>
          <a:lstStyle/>
          <a:p>
            <a:r>
              <a:rPr lang="zh-CN" altLang="en-US" sz="4100" b="1" dirty="0">
                <a:latin typeface="微软雅黑" pitchFamily="34" charset="-122"/>
                <a:ea typeface="微软雅黑" pitchFamily="34" charset="-122"/>
              </a:rPr>
              <a:t>独立</a:t>
            </a:r>
            <a:r>
              <a:rPr lang="en-US" altLang="zh-CN" sz="4100" b="1" dirty="0" smtClean="0">
                <a:latin typeface="微软雅黑" pitchFamily="34" charset="-122"/>
                <a:ea typeface="微软雅黑" pitchFamily="34" charset="-122"/>
              </a:rPr>
              <a:t>SNS</a:t>
            </a:r>
            <a:endParaRPr lang="zh-CN" altLang="en-US" sz="41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5885" y="217429"/>
            <a:ext cx="2632791" cy="473443"/>
          </a:xfrm>
          <a:prstGeom prst="rect">
            <a:avLst/>
          </a:prstGeom>
          <a:noFill/>
        </p:spPr>
        <p:txBody>
          <a:bodyPr wrap="square" lIns="57386" tIns="28692" rIns="57386" bIns="28692" rtlCol="0">
            <a:spAutoFit/>
          </a:bodyPr>
          <a:lstStyle/>
          <a:p>
            <a:r>
              <a:rPr lang="zh-CN" altLang="en-US" dirty="0" smtClean="0">
                <a:solidFill>
                  <a:srgbClr val="ADADAD"/>
                </a:solidFill>
                <a:latin typeface="微软雅黑" pitchFamily="34" charset="-122"/>
                <a:ea typeface="微软雅黑" pitchFamily="34" charset="-122"/>
              </a:rPr>
              <a:t>消息模块</a:t>
            </a:r>
            <a:endParaRPr lang="zh-CN" altLang="en-US" dirty="0">
              <a:solidFill>
                <a:srgbClr val="ADADA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27991" y="729309"/>
            <a:ext cx="2480901" cy="473443"/>
          </a:xfrm>
          <a:prstGeom prst="rect">
            <a:avLst/>
          </a:prstGeom>
          <a:noFill/>
        </p:spPr>
        <p:txBody>
          <a:bodyPr wrap="square" lIns="57386" tIns="28692" rIns="57386" bIns="28692" rtlCol="0">
            <a:spAutoFit/>
          </a:bodyPr>
          <a:lstStyle/>
          <a:p>
            <a:r>
              <a:rPr lang="zh-CN" altLang="en-US" dirty="0" smtClean="0">
                <a:solidFill>
                  <a:srgbClr val="868686"/>
                </a:solidFill>
                <a:latin typeface="微软雅黑" pitchFamily="34" charset="-122"/>
                <a:ea typeface="微软雅黑" pitchFamily="34" charset="-122"/>
              </a:rPr>
              <a:t>比赛展板</a:t>
            </a:r>
            <a:endParaRPr lang="zh-CN" altLang="en-US" dirty="0">
              <a:solidFill>
                <a:srgbClr val="86868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1551" y="704342"/>
            <a:ext cx="2385186" cy="519609"/>
          </a:xfrm>
          <a:prstGeom prst="rect">
            <a:avLst/>
          </a:prstGeom>
          <a:noFill/>
        </p:spPr>
        <p:txBody>
          <a:bodyPr wrap="square" lIns="57386" tIns="28692" rIns="57386" bIns="28692" rtlCol="0">
            <a:spAutoFit/>
          </a:bodyPr>
          <a:lstStyle/>
          <a:p>
            <a:r>
              <a:rPr lang="zh-CN" altLang="en-US" sz="3000" dirty="0">
                <a:latin typeface="微软雅黑" pitchFamily="34" charset="-122"/>
                <a:ea typeface="微软雅黑" pitchFamily="34" charset="-122"/>
              </a:rPr>
              <a:t>活动安排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06829" y="1846570"/>
            <a:ext cx="1670811" cy="396499"/>
          </a:xfrm>
          <a:prstGeom prst="rect">
            <a:avLst/>
          </a:prstGeom>
          <a:noFill/>
        </p:spPr>
        <p:txBody>
          <a:bodyPr wrap="square" lIns="57386" tIns="28692" rIns="57386" bIns="28692" rtlCol="0">
            <a:spAutoFit/>
          </a:bodyPr>
          <a:lstStyle/>
          <a:p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获取灵感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207045" y="2335744"/>
            <a:ext cx="2227747" cy="473443"/>
          </a:xfrm>
          <a:prstGeom prst="rect">
            <a:avLst/>
          </a:prstGeom>
          <a:noFill/>
        </p:spPr>
        <p:txBody>
          <a:bodyPr wrap="square" lIns="57386" tIns="28692" rIns="57386" bIns="28692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时光机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207047" y="3677942"/>
            <a:ext cx="2683423" cy="473443"/>
          </a:xfrm>
          <a:prstGeom prst="rect">
            <a:avLst/>
          </a:prstGeom>
          <a:noFill/>
        </p:spPr>
        <p:txBody>
          <a:bodyPr wrap="square" lIns="57386" tIns="28692" rIns="57386" bIns="28692" rtlCol="0">
            <a:spAutoFit/>
          </a:bodyPr>
          <a:lstStyle/>
          <a:p>
            <a:r>
              <a:rPr lang="zh-CN" altLang="en-US" b="1" dirty="0" smtClean="0">
                <a:solidFill>
                  <a:srgbClr val="909090"/>
                </a:solidFill>
                <a:latin typeface="微软雅黑" pitchFamily="34" charset="-122"/>
                <a:ea typeface="微软雅黑" pitchFamily="34" charset="-122"/>
              </a:rPr>
              <a:t>一键分配</a:t>
            </a:r>
            <a:endParaRPr lang="zh-CN" altLang="en-US" b="1" dirty="0">
              <a:solidFill>
                <a:srgbClr val="90909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8627" y="2826977"/>
            <a:ext cx="2987207" cy="642720"/>
          </a:xfrm>
          <a:prstGeom prst="rect">
            <a:avLst/>
          </a:prstGeom>
          <a:noFill/>
        </p:spPr>
        <p:txBody>
          <a:bodyPr wrap="square" lIns="57386" tIns="28692" rIns="57386" bIns="28692" rtlCol="0">
            <a:spAutoFit/>
          </a:bodyPr>
          <a:lstStyle/>
          <a:p>
            <a:r>
              <a:rPr lang="zh-CN" altLang="en-US" sz="3800" b="1" dirty="0">
                <a:latin typeface="微软雅黑" pitchFamily="34" charset="-122"/>
                <a:ea typeface="微软雅黑" pitchFamily="34" charset="-122"/>
              </a:rPr>
              <a:t>智能课表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49122" y="947797"/>
            <a:ext cx="2177116" cy="473443"/>
          </a:xfrm>
          <a:prstGeom prst="rect">
            <a:avLst/>
          </a:prstGeom>
          <a:noFill/>
        </p:spPr>
        <p:txBody>
          <a:bodyPr wrap="square" lIns="57386" tIns="28692" rIns="57386" bIns="28692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部员管理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49292" y="3586711"/>
            <a:ext cx="3121414" cy="750442"/>
          </a:xfrm>
          <a:prstGeom prst="rect">
            <a:avLst/>
          </a:prstGeom>
          <a:noFill/>
        </p:spPr>
        <p:txBody>
          <a:bodyPr wrap="square" lIns="57386" tIns="28692" rIns="57386" bIns="28692" rtlCol="0">
            <a:spAutoFit/>
          </a:bodyPr>
          <a:lstStyle/>
          <a:p>
            <a:r>
              <a:rPr lang="zh-CN" altLang="en-US" sz="4500" b="1" dirty="0">
                <a:latin typeface="微软雅黑" pitchFamily="34" charset="-122"/>
                <a:ea typeface="微软雅黑" pitchFamily="34" charset="-122"/>
              </a:rPr>
              <a:t>智能招新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28350" y="3094472"/>
            <a:ext cx="2987207" cy="473443"/>
          </a:xfrm>
          <a:prstGeom prst="rect">
            <a:avLst/>
          </a:prstGeom>
          <a:noFill/>
        </p:spPr>
        <p:txBody>
          <a:bodyPr wrap="square" lIns="57386" tIns="28692" rIns="57386" bIns="28692" rtlCol="0">
            <a:spAutoFit/>
          </a:bodyPr>
          <a:lstStyle/>
          <a:p>
            <a:r>
              <a:rPr lang="zh-CN" altLang="en-US" dirty="0" smtClean="0">
                <a:solidFill>
                  <a:srgbClr val="909090"/>
                </a:solidFill>
                <a:latin typeface="微软雅黑" pitchFamily="34" charset="-122"/>
                <a:ea typeface="微软雅黑" pitchFamily="34" charset="-122"/>
              </a:rPr>
              <a:t>晋升系统</a:t>
            </a:r>
            <a:endParaRPr lang="zh-CN" altLang="en-US" dirty="0">
              <a:solidFill>
                <a:srgbClr val="90909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8758" y="4313478"/>
            <a:ext cx="3235834" cy="688886"/>
          </a:xfrm>
          <a:prstGeom prst="rect">
            <a:avLst/>
          </a:prstGeom>
          <a:noFill/>
        </p:spPr>
        <p:txBody>
          <a:bodyPr wrap="square" lIns="57386" tIns="28692" rIns="57386" bIns="28692" rtlCol="0">
            <a:spAutoFit/>
          </a:bodyPr>
          <a:lstStyle/>
          <a:p>
            <a:r>
              <a:rPr lang="zh-CN" altLang="en-US" sz="41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工大</a:t>
            </a:r>
            <a:r>
              <a:rPr lang="en-US" altLang="zh-CN" sz="41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Wiki</a:t>
            </a:r>
            <a:endParaRPr lang="zh-CN" altLang="en-US" sz="41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87166" y="1618660"/>
            <a:ext cx="2663131" cy="688886"/>
          </a:xfrm>
          <a:prstGeom prst="rect">
            <a:avLst/>
          </a:prstGeom>
          <a:noFill/>
        </p:spPr>
        <p:txBody>
          <a:bodyPr wrap="square" lIns="57386" tIns="28692" rIns="57386" bIns="28692" rtlCol="0">
            <a:spAutoFit/>
          </a:bodyPr>
          <a:lstStyle/>
          <a:p>
            <a:r>
              <a:rPr lang="zh-CN" altLang="en-US" sz="4100" b="1" dirty="0">
                <a:latin typeface="微软雅黑" pitchFamily="34" charset="-122"/>
                <a:ea typeface="微软雅黑" pitchFamily="34" charset="-122"/>
              </a:rPr>
              <a:t>移动终端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202020" y="1213584"/>
            <a:ext cx="3240359" cy="688886"/>
          </a:xfrm>
          <a:prstGeom prst="rect">
            <a:avLst/>
          </a:prstGeom>
          <a:noFill/>
        </p:spPr>
        <p:txBody>
          <a:bodyPr wrap="square" lIns="57386" tIns="28692" rIns="57386" bIns="28692" rtlCol="0">
            <a:spAutoFit/>
          </a:bodyPr>
          <a:lstStyle/>
          <a:p>
            <a:r>
              <a:rPr lang="zh-CN" altLang="en-US" sz="4100" b="1" dirty="0">
                <a:latin typeface="微软雅黑" pitchFamily="34" charset="-122"/>
                <a:ea typeface="微软雅黑" pitchFamily="34" charset="-122"/>
              </a:rPr>
              <a:t>数据安全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83364" y="4352474"/>
            <a:ext cx="3189729" cy="473443"/>
          </a:xfrm>
          <a:prstGeom prst="rect">
            <a:avLst/>
          </a:prstGeom>
          <a:noFill/>
        </p:spPr>
        <p:txBody>
          <a:bodyPr wrap="square" lIns="57386" tIns="28692" rIns="57386" bIns="28692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加密算法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63100" y="2480227"/>
            <a:ext cx="2480901" cy="473443"/>
          </a:xfrm>
          <a:prstGeom prst="rect">
            <a:avLst/>
          </a:prstGeom>
          <a:noFill/>
        </p:spPr>
        <p:txBody>
          <a:bodyPr wrap="square" lIns="57386" tIns="28692" rIns="57386" bIns="28692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流畅体验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57813" y="3872709"/>
            <a:ext cx="2828374" cy="642720"/>
          </a:xfrm>
          <a:prstGeom prst="rect">
            <a:avLst/>
          </a:prstGeom>
          <a:noFill/>
        </p:spPr>
        <p:txBody>
          <a:bodyPr wrap="square" lIns="57386" tIns="28692" rIns="57386" bIns="28692" rtlCol="0">
            <a:spAutoFit/>
          </a:bodyPr>
          <a:lstStyle/>
          <a:p>
            <a:r>
              <a:rPr lang="en-US" altLang="zh-CN" sz="3800" dirty="0" smtClean="0">
                <a:latin typeface="微软雅黑" pitchFamily="34" charset="-122"/>
                <a:ea typeface="微软雅黑" pitchFamily="34" charset="-122"/>
              </a:rPr>
              <a:t>Win7UI</a:t>
            </a:r>
            <a:endParaRPr lang="zh-CN" altLang="en-US" sz="3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10496" y="412194"/>
            <a:ext cx="2463739" cy="473443"/>
          </a:xfrm>
          <a:prstGeom prst="rect">
            <a:avLst/>
          </a:prstGeom>
          <a:noFill/>
        </p:spPr>
        <p:txBody>
          <a:bodyPr wrap="square" lIns="57386" tIns="28692" rIns="57386" bIns="28692" rtlCol="0">
            <a:spAutoFit/>
          </a:bodyPr>
          <a:lstStyle/>
          <a:p>
            <a:r>
              <a:rPr lang="zh-CN" altLang="en-US" dirty="0">
                <a:solidFill>
                  <a:srgbClr val="909090"/>
                </a:solidFill>
                <a:latin typeface="微软雅黑" pitchFamily="34" charset="-122"/>
                <a:ea typeface="微软雅黑" pitchFamily="34" charset="-122"/>
              </a:rPr>
              <a:t>高速缓存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368444" y="4547239"/>
            <a:ext cx="2380676" cy="473443"/>
          </a:xfrm>
          <a:prstGeom prst="rect">
            <a:avLst/>
          </a:prstGeom>
          <a:noFill/>
        </p:spPr>
        <p:txBody>
          <a:bodyPr wrap="square" lIns="57386" tIns="28692" rIns="57386" bIns="28692" rtlCol="0">
            <a:spAutoFit/>
          </a:bodyPr>
          <a:lstStyle/>
          <a:p>
            <a:r>
              <a:rPr lang="zh-CN" altLang="en-US" dirty="0" smtClean="0">
                <a:solidFill>
                  <a:srgbClr val="ADADAD"/>
                </a:solidFill>
                <a:latin typeface="微软雅黑" pitchFamily="34" charset="-122"/>
                <a:ea typeface="微软雅黑" pitchFamily="34" charset="-122"/>
              </a:rPr>
              <a:t>智能便捷</a:t>
            </a:r>
            <a:endParaRPr lang="zh-CN" altLang="en-US" dirty="0">
              <a:solidFill>
                <a:srgbClr val="ADADA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427984" y="1923678"/>
            <a:ext cx="4557795" cy="1442939"/>
          </a:xfrm>
          <a:prstGeom prst="rect">
            <a:avLst/>
          </a:prstGeom>
          <a:noFill/>
        </p:spPr>
        <p:txBody>
          <a:bodyPr wrap="square" lIns="57386" tIns="28692" rIns="57386" bIns="28692" rtlCol="0">
            <a:spAutoFit/>
          </a:bodyPr>
          <a:lstStyle/>
          <a:p>
            <a:r>
              <a:rPr lang="en-US" altLang="zh-CN" sz="4500" dirty="0" smtClean="0">
                <a:latin typeface="微软雅黑" pitchFamily="34" charset="-122"/>
                <a:ea typeface="微软雅黑" pitchFamily="34" charset="-122"/>
              </a:rPr>
              <a:t>Today</a:t>
            </a:r>
            <a:r>
              <a:rPr lang="zh-CN" altLang="en-US" sz="45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4500" dirty="0">
                <a:latin typeface="微软雅黑" pitchFamily="34" charset="-122"/>
                <a:ea typeface="微软雅黑" pitchFamily="34" charset="-122"/>
              </a:rPr>
              <a:t>Beta </a:t>
            </a:r>
          </a:p>
          <a:p>
            <a:r>
              <a:rPr lang="zh-CN" altLang="en-US" sz="4500" dirty="0">
                <a:latin typeface="微软雅黑" pitchFamily="34" charset="-122"/>
                <a:ea typeface="微软雅黑" pitchFamily="34" charset="-122"/>
              </a:rPr>
              <a:t>正式发布</a:t>
            </a:r>
          </a:p>
        </p:txBody>
      </p:sp>
      <p:pic>
        <p:nvPicPr>
          <p:cNvPr id="1026" name="Picture 2" descr="D:\工大相关\计算机竞赛省赛\素材库\0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32000" y="1491750"/>
            <a:ext cx="2880000" cy="216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903813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5 0.03695 L -0.02906 0.4008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" y="18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09 0.04427 L 0.2417 0.41911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00" y="187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11 0.05176 L 0.02234 0.3196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" y="134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11 0.02946 L -0.24829 0.38135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00" y="176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5 0.00733 L -0.35705 0.2771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00" y="13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6 0.02214 L -0.34412 0.12858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00" y="53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191 0.12679 L -0.36426 -0.02083 " pathEditMode="relative" ptsTypes="AA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61 -0.00732 L -0.2898 -0.14014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00" y="-660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32 0.00733 L -0.3103 -0.25797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00" y="-1330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09 -0.00732 L -0.37244 -0.38477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00" y="-1890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4531E-6 -3.85417E-6 L -0.09961 -0.4209 " pathEditMode="relative" ptsTypes="AA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0156E-6 1.25E-6 L 0.00562 -0.31006 " pathEditMode="relative" ptsTypes="AA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8906E-6 -9.89583E-7 L 0.26575 -0.39128 " pathEditMode="relative" ptsTypes="AA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94E-6 4.16667E-6 L 0.35986 -0.25098 " pathEditMode="relative" ptsTypes="AA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7 -6.5625E-6 L 0.33228 -0.09604 " pathEditMode="relative" ptsTypes="AA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9687E-7 4.21875E-6 L 0.3877 0.00732 " pathEditMode="relative" ptsTypes="AA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4375E-6 1.04167E-7 L 0.27137 0.11084 " pathEditMode="relative" ptsTypes="AA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4844E-6 5.20833E-7 L 0.33228 0.19189 " pathEditMode="relative" ptsTypes="AA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7656E-6 7.55208E-6 L 0.29346 0.29525 " pathEditMode="relative" ptsTypes="AA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3816 0.41342 " pathEditMode="relative" ptsTypes="AA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6406E-6 0 L -0.17163 0 " pathEditMode="relative" ptsTypes="AA">
                                      <p:cBhvr>
                                        <p:cTn id="10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3" grpId="2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35427" y="1563638"/>
            <a:ext cx="5873152" cy="981274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square" lIns="57386" tIns="28692" rIns="57386" bIns="28692" rtlCol="0">
            <a:spAutoFit/>
          </a:bodyPr>
          <a:lstStyle/>
          <a:p>
            <a:r>
              <a:rPr lang="zh-CN" altLang="en-US" sz="6000" dirty="0">
                <a:latin typeface="宋体" pitchFamily="2" charset="-122"/>
                <a:ea typeface="宋体" pitchFamily="2" charset="-122"/>
              </a:rPr>
              <a:t>谢谢</a:t>
            </a:r>
            <a:r>
              <a:rPr lang="zh-CN" altLang="en-US" sz="6000" dirty="0" smtClean="0">
                <a:latin typeface="宋体" pitchFamily="2" charset="-122"/>
                <a:ea typeface="宋体" pitchFamily="2" charset="-122"/>
              </a:rPr>
              <a:t>！</a:t>
            </a:r>
            <a:endParaRPr lang="zh-CN" altLang="en-US" sz="60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16416" y="4357554"/>
            <a:ext cx="4911170" cy="473443"/>
          </a:xfrm>
          <a:prstGeom prst="rect">
            <a:avLst/>
          </a:prstGeom>
          <a:noFill/>
        </p:spPr>
        <p:txBody>
          <a:bodyPr wrap="square" lIns="57386" tIns="28692" rIns="57386" bIns="28692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acm.sut.edu.cn/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nws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12632" y="3934953"/>
            <a:ext cx="5518738" cy="473443"/>
          </a:xfrm>
          <a:prstGeom prst="rect">
            <a:avLst/>
          </a:prstGeom>
          <a:noFill/>
        </p:spPr>
        <p:txBody>
          <a:bodyPr wrap="square" lIns="57386" tIns="28692" rIns="57386" bIns="28692" rtlCol="0">
            <a:spAutoFit/>
          </a:bodyPr>
          <a:lstStyle/>
          <a:p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三位一体信息化社团建设套件</a:t>
            </a:r>
            <a:endParaRPr lang="zh-CN" altLang="en-US" dirty="0"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159189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 bwMode="auto">
          <a:xfrm>
            <a:off x="4499992" y="1777185"/>
            <a:ext cx="0" cy="1514645"/>
          </a:xfrm>
          <a:prstGeom prst="line">
            <a:avLst/>
          </a:prstGeom>
          <a:gradFill rotWithShape="0">
            <a:gsLst>
              <a:gs pos="0">
                <a:srgbClr val="074EB3">
                  <a:alpha val="84999"/>
                </a:srgbClr>
              </a:gs>
              <a:gs pos="100000">
                <a:srgbClr val="0B3280">
                  <a:alpha val="84999"/>
                </a:srgbClr>
              </a:gs>
            </a:gsLst>
            <a:lin ang="5400000" scaled="1"/>
          </a:gradFill>
          <a:ln w="53975" cap="flat" cmpd="sng" algn="ctr">
            <a:solidFill>
              <a:schemeClr val="tx1">
                <a:alpha val="61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>
              <a:schemeClr val="accent1"/>
            </a:glow>
            <a:softEdge rad="12700"/>
          </a:effectLst>
        </p:spPr>
      </p:cxnSp>
      <p:sp>
        <p:nvSpPr>
          <p:cNvPr id="10" name="TextBox 9"/>
          <p:cNvSpPr txBox="1"/>
          <p:nvPr/>
        </p:nvSpPr>
        <p:spPr>
          <a:xfrm>
            <a:off x="217769" y="1982411"/>
            <a:ext cx="4050448" cy="1227495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wrap="square" lIns="57386" tIns="28692" rIns="57386" bIns="28692" rtlCol="0">
            <a:spAutoFit/>
          </a:bodyPr>
          <a:lstStyle/>
          <a:p>
            <a:r>
              <a:rPr lang="zh-CN" altLang="en-US" sz="3800" b="1" dirty="0">
                <a:latin typeface="宋体" pitchFamily="2" charset="-122"/>
                <a:ea typeface="宋体" pitchFamily="2" charset="-122"/>
              </a:rPr>
              <a:t>三位一体信息化</a:t>
            </a:r>
            <a:endParaRPr lang="en-US" altLang="zh-CN" sz="3800" b="1" dirty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3800" b="1" dirty="0">
                <a:latin typeface="宋体" pitchFamily="2" charset="-122"/>
                <a:ea typeface="宋体" pitchFamily="2" charset="-122"/>
              </a:rPr>
              <a:t>社团建设套件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30360" y="1908306"/>
            <a:ext cx="3645405" cy="473443"/>
          </a:xfrm>
          <a:prstGeom prst="rect">
            <a:avLst/>
          </a:prstGeom>
          <a:noFill/>
        </p:spPr>
        <p:txBody>
          <a:bodyPr wrap="square" lIns="57386" tIns="28692" rIns="57386" bIns="28692" rtlCol="0">
            <a:spAutoFit/>
          </a:bodyPr>
          <a:lstStyle/>
          <a:p>
            <a:pPr algn="l"/>
            <a:r>
              <a:rPr lang="en-US" altLang="zh-CN" b="1" dirty="0" smtClean="0">
                <a:latin typeface="宋体" pitchFamily="2" charset="-122"/>
                <a:ea typeface="宋体" pitchFamily="2" charset="-122"/>
              </a:rPr>
              <a:t>3</a:t>
            </a:r>
            <a:r>
              <a:rPr lang="zh-CN" altLang="en-US" b="1" dirty="0" smtClean="0">
                <a:latin typeface="宋体" pitchFamily="2" charset="-122"/>
                <a:ea typeface="宋体" pitchFamily="2" charset="-122"/>
              </a:rPr>
              <a:t>月</a:t>
            </a:r>
            <a:r>
              <a:rPr lang="en-US" altLang="zh-CN" b="1" dirty="0" smtClean="0">
                <a:latin typeface="宋体" pitchFamily="2" charset="-122"/>
                <a:ea typeface="宋体" pitchFamily="2" charset="-122"/>
              </a:rPr>
              <a:t>6</a:t>
            </a:r>
            <a:r>
              <a:rPr lang="zh-CN" altLang="en-US" b="1" dirty="0" smtClean="0">
                <a:latin typeface="宋体" pitchFamily="2" charset="-122"/>
                <a:ea typeface="宋体" pitchFamily="2" charset="-122"/>
              </a:rPr>
              <a:t>日 项目启动</a:t>
            </a:r>
            <a:endParaRPr lang="zh-CN" altLang="en-US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30360" y="2723642"/>
            <a:ext cx="4145243" cy="473443"/>
          </a:xfrm>
          <a:prstGeom prst="rect">
            <a:avLst/>
          </a:prstGeom>
          <a:noFill/>
        </p:spPr>
        <p:txBody>
          <a:bodyPr wrap="square" lIns="57386" tIns="28692" rIns="57386" bIns="28692" rtlCol="0">
            <a:spAutoFit/>
          </a:bodyPr>
          <a:lstStyle/>
          <a:p>
            <a:pPr algn="l"/>
            <a:r>
              <a:rPr lang="en-US" altLang="zh-CN" b="1" dirty="0" smtClean="0">
                <a:latin typeface="宋体" pitchFamily="2" charset="-122"/>
                <a:ea typeface="宋体" pitchFamily="2" charset="-122"/>
              </a:rPr>
              <a:t>5</a:t>
            </a:r>
            <a:r>
              <a:rPr lang="zh-CN" altLang="en-US" b="1" dirty="0" smtClean="0">
                <a:latin typeface="宋体" pitchFamily="2" charset="-122"/>
                <a:ea typeface="宋体" pitchFamily="2" charset="-122"/>
              </a:rPr>
              <a:t>月</a:t>
            </a:r>
            <a:r>
              <a:rPr lang="en-US" altLang="zh-CN" b="1" dirty="0" smtClean="0">
                <a:latin typeface="宋体" pitchFamily="2" charset="-122"/>
                <a:ea typeface="宋体" pitchFamily="2" charset="-122"/>
              </a:rPr>
              <a:t>4</a:t>
            </a:r>
            <a:r>
              <a:rPr lang="zh-CN" altLang="en-US" b="1" dirty="0" smtClean="0">
                <a:latin typeface="宋体" pitchFamily="2" charset="-122"/>
                <a:ea typeface="宋体" pitchFamily="2" charset="-122"/>
              </a:rPr>
              <a:t>日 </a:t>
            </a:r>
            <a:r>
              <a:rPr lang="zh-CN" altLang="en-US" b="1" dirty="0">
                <a:latin typeface="宋体" pitchFamily="2" charset="-122"/>
                <a:ea typeface="宋体" pitchFamily="2" charset="-122"/>
              </a:rPr>
              <a:t>一</a:t>
            </a:r>
            <a:r>
              <a:rPr lang="zh-CN" altLang="en-US" b="1" dirty="0" smtClean="0">
                <a:latin typeface="宋体" pitchFamily="2" charset="-122"/>
                <a:ea typeface="宋体" pitchFamily="2" charset="-122"/>
              </a:rPr>
              <a:t>阶开发完毕</a:t>
            </a:r>
            <a:endParaRPr lang="zh-CN" altLang="en-US" b="1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 bwMode="auto">
          <a:xfrm>
            <a:off x="3618000" y="1673434"/>
            <a:ext cx="1908000" cy="1906428"/>
          </a:xfrm>
          <a:prstGeom prst="ellipse">
            <a:avLst/>
          </a:prstGeom>
          <a:gradFill>
            <a:gsLst>
              <a:gs pos="0">
                <a:srgbClr val="FF5B5B"/>
              </a:gs>
              <a:gs pos="100000">
                <a:srgbClr val="FF0000"/>
              </a:gs>
            </a:gsLst>
            <a:lin ang="5400000" scaled="0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12700">
              <a:srgbClr val="FF2121">
                <a:alpha val="43000"/>
              </a:srgbClr>
            </a:glow>
            <a:outerShdw blurRad="215900" dir="5400000" sx="106000" sy="106000" algn="t" rotWithShape="0">
              <a:prstClr val="black">
                <a:alpha val="43000"/>
              </a:prstClr>
            </a:outerShdw>
          </a:effectLst>
        </p:spPr>
        <p:txBody>
          <a:bodyPr vert="horz" wrap="square" lIns="57386" tIns="28692" rIns="57386" bIns="28692" numCol="1" rtlCol="0" anchor="t" anchorCtr="0" compatLnSpc="1">
            <a:prstTxWarp prst="textNoShape">
              <a:avLst/>
            </a:prstTxWarp>
          </a:bodyPr>
          <a:lstStyle/>
          <a:p>
            <a:pPr defTabSz="573855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584704" y="2352643"/>
            <a:ext cx="1974594" cy="519609"/>
          </a:xfrm>
          <a:prstGeom prst="rect">
            <a:avLst/>
          </a:prstGeom>
          <a:noFill/>
        </p:spPr>
        <p:txBody>
          <a:bodyPr wrap="square" lIns="57386" tIns="28692" rIns="57386" bIns="28692" rtlCol="0">
            <a:spAutoFit/>
          </a:bodyPr>
          <a:lstStyle/>
          <a:p>
            <a:r>
              <a:rPr lang="zh-CN" altLang="en-US" sz="3000" b="1" dirty="0">
                <a:latin typeface="微软雅黑" pitchFamily="34" charset="-122"/>
                <a:ea typeface="微软雅黑" pitchFamily="34" charset="-122"/>
              </a:rPr>
              <a:t>特色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17589" y="2324302"/>
            <a:ext cx="4151711" cy="565776"/>
          </a:xfrm>
          <a:prstGeom prst="rect">
            <a:avLst/>
          </a:prstGeom>
          <a:noFill/>
        </p:spPr>
        <p:txBody>
          <a:bodyPr wrap="square" lIns="57386" tIns="28692" rIns="57386" bIns="28692" rtlCol="0">
            <a:spAutoFit/>
          </a:bodyPr>
          <a:lstStyle/>
          <a:p>
            <a:r>
              <a:rPr lang="zh-CN" altLang="en-US" sz="3300" b="1" dirty="0">
                <a:latin typeface="微软雅黑" pitchFamily="34" charset="-122"/>
                <a:ea typeface="微软雅黑" pitchFamily="34" charset="-122"/>
              </a:rPr>
              <a:t>安全  可靠</a:t>
            </a:r>
          </a:p>
        </p:txBody>
      </p:sp>
      <p:pic>
        <p:nvPicPr>
          <p:cNvPr id="20482" name="Picture 2" descr="D:\工大相关\计算机竞赛省赛\素材库\lock_la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84229" y="1956194"/>
            <a:ext cx="1630834" cy="1223126"/>
          </a:xfrm>
          <a:prstGeom prst="rect">
            <a:avLst/>
          </a:prstGeom>
          <a:noFill/>
          <a:effectLst>
            <a:outerShdw blurRad="25400" dist="177800" dir="5400000" sx="96000" sy="96000" algn="t" rotWithShape="0">
              <a:prstClr val="black">
                <a:alpha val="47000"/>
              </a:prstClr>
            </a:outerShdw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2698668" y="521213"/>
            <a:ext cx="3797297" cy="531622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accent1">
                  <a:lumMod val="95000"/>
                  <a:lumOff val="5000"/>
                  <a:alpha val="94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88900">
              <a:schemeClr val="accent1">
                <a:alpha val="38000"/>
              </a:schemeClr>
            </a:glow>
            <a:softEdge rad="50800"/>
          </a:effectLst>
        </p:spPr>
        <p:txBody>
          <a:bodyPr vert="horz" wrap="square" lIns="57386" tIns="28692" rIns="57386" bIns="28692" numCol="1" rtlCol="0" anchor="t" anchorCtr="0" compatLnSpc="1">
            <a:prstTxWarp prst="textNoShape">
              <a:avLst/>
            </a:prstTxWarp>
          </a:bodyPr>
          <a:lstStyle/>
          <a:p>
            <a:pPr defTabSz="573855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749298" y="592257"/>
            <a:ext cx="3696036" cy="473443"/>
          </a:xfrm>
          <a:prstGeom prst="rect">
            <a:avLst/>
          </a:prstGeom>
          <a:noFill/>
        </p:spPr>
        <p:txBody>
          <a:bodyPr wrap="square" lIns="57386" tIns="28692" rIns="57386" bIns="28692" rtlCol="0">
            <a:spAutoFit/>
          </a:bodyPr>
          <a:lstStyle/>
          <a:p>
            <a:r>
              <a:rPr lang="en-US" altLang="zh-CN" b="1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ABC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776071" y="1508509"/>
            <a:ext cx="2202432" cy="2240405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FFC000"/>
              </a:gs>
            </a:gsLst>
            <a:lin ang="5400000" scaled="1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88900">
              <a:schemeClr val="accent1">
                <a:alpha val="38000"/>
              </a:schemeClr>
            </a:glow>
            <a:softEdge rad="50800"/>
          </a:effectLst>
        </p:spPr>
        <p:txBody>
          <a:bodyPr vert="horz" wrap="square" lIns="57386" tIns="28692" rIns="57386" bIns="28692" numCol="1" rtlCol="0" anchor="t" anchorCtr="0" compatLnSpc="1">
            <a:prstTxWarp prst="textNoShape">
              <a:avLst/>
            </a:prstTxWarp>
          </a:bodyPr>
          <a:lstStyle/>
          <a:p>
            <a:pPr defTabSz="573855"/>
            <a:endParaRPr lang="zh-CN" altLang="en-US"/>
          </a:p>
        </p:txBody>
      </p:sp>
      <p:sp>
        <p:nvSpPr>
          <p:cNvPr id="7" name="矩形 6"/>
          <p:cNvSpPr/>
          <p:nvPr/>
        </p:nvSpPr>
        <p:spPr bwMode="auto">
          <a:xfrm>
            <a:off x="3496100" y="1508509"/>
            <a:ext cx="2202432" cy="2240405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FFC000"/>
              </a:gs>
            </a:gsLst>
            <a:lin ang="5400000" scaled="1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88900">
              <a:schemeClr val="accent1">
                <a:alpha val="38000"/>
              </a:schemeClr>
            </a:glow>
            <a:softEdge rad="50800"/>
          </a:effectLst>
        </p:spPr>
        <p:txBody>
          <a:bodyPr vert="horz" wrap="square" lIns="57386" tIns="28692" rIns="57386" bIns="28692" numCol="1" rtlCol="0" anchor="t" anchorCtr="0" compatLnSpc="1">
            <a:prstTxWarp prst="textNoShape">
              <a:avLst/>
            </a:prstTxWarp>
          </a:bodyPr>
          <a:lstStyle/>
          <a:p>
            <a:pPr defTabSz="573855"/>
            <a:endParaRPr lang="zh-CN" altLang="en-US"/>
          </a:p>
        </p:txBody>
      </p:sp>
      <p:sp>
        <p:nvSpPr>
          <p:cNvPr id="8" name="矩形 7"/>
          <p:cNvSpPr/>
          <p:nvPr/>
        </p:nvSpPr>
        <p:spPr bwMode="auto">
          <a:xfrm>
            <a:off x="6445334" y="1512258"/>
            <a:ext cx="2202432" cy="2240405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FFC000"/>
              </a:gs>
            </a:gsLst>
            <a:lin ang="5400000" scaled="1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88900">
              <a:schemeClr val="accent1">
                <a:alpha val="38000"/>
              </a:schemeClr>
            </a:glow>
            <a:softEdge rad="50800"/>
          </a:effectLst>
        </p:spPr>
        <p:txBody>
          <a:bodyPr vert="horz" wrap="square" lIns="57386" tIns="28692" rIns="57386" bIns="28692" numCol="1" rtlCol="0" anchor="t" anchorCtr="0" compatLnSpc="1">
            <a:prstTxWarp prst="textNoShape">
              <a:avLst/>
            </a:prstTxWarp>
          </a:bodyPr>
          <a:lstStyle/>
          <a:p>
            <a:pPr defTabSz="573855"/>
            <a:endParaRPr lang="zh-CN" altLang="en-US"/>
          </a:p>
        </p:txBody>
      </p:sp>
      <p:sp>
        <p:nvSpPr>
          <p:cNvPr id="9" name="矩形 8"/>
          <p:cNvSpPr/>
          <p:nvPr/>
        </p:nvSpPr>
        <p:spPr bwMode="auto">
          <a:xfrm>
            <a:off x="2698668" y="4204591"/>
            <a:ext cx="3797297" cy="531622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accent1">
                  <a:lumMod val="95000"/>
                  <a:lumOff val="5000"/>
                  <a:alpha val="94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88900">
              <a:schemeClr val="accent1">
                <a:alpha val="38000"/>
              </a:schemeClr>
            </a:glow>
            <a:softEdge rad="50800"/>
          </a:effectLst>
        </p:spPr>
        <p:txBody>
          <a:bodyPr vert="horz" wrap="square" lIns="57386" tIns="28692" rIns="57386" bIns="28692" numCol="1" rtlCol="0" anchor="t" anchorCtr="0" compatLnSpc="1">
            <a:prstTxWarp prst="textNoShape">
              <a:avLst/>
            </a:prstTxWarp>
          </a:bodyPr>
          <a:lstStyle/>
          <a:p>
            <a:pPr defTabSz="573855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749298" y="4275635"/>
            <a:ext cx="3696036" cy="473443"/>
          </a:xfrm>
          <a:prstGeom prst="rect">
            <a:avLst/>
          </a:prstGeom>
          <a:noFill/>
        </p:spPr>
        <p:txBody>
          <a:bodyPr wrap="square" lIns="57386" tIns="28692" rIns="57386" bIns="28692" rtlCol="0">
            <a:spAutoFit/>
          </a:bodyPr>
          <a:lstStyle/>
          <a:p>
            <a:r>
              <a:rPr lang="en-US" altLang="zh-CN" b="1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ABC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6071" y="1635646"/>
            <a:ext cx="2202432" cy="1996937"/>
          </a:xfrm>
          <a:prstGeom prst="rect">
            <a:avLst/>
          </a:prstGeom>
          <a:noFill/>
        </p:spPr>
        <p:txBody>
          <a:bodyPr wrap="square" lIns="57386" tIns="28692" rIns="57386" bIns="28692" rtlCol="0">
            <a:spAutoFit/>
          </a:bodyPr>
          <a:lstStyle/>
          <a:p>
            <a:pPr algn="l"/>
            <a:r>
              <a:rPr lang="en-US" altLang="zh-CN" sz="1800" b="1" spc="189" dirty="0">
                <a:solidFill>
                  <a:schemeClr val="bg2"/>
                </a:solidFill>
                <a:latin typeface="宋体" pitchFamily="2" charset="-122"/>
                <a:ea typeface="宋体" pitchFamily="2" charset="-122"/>
              </a:rPr>
              <a:t>PK79xleX0zG6ztzH4c8lv/JHyNuJbh41P6a2tfV7dQg8G3ZmmUIxy/Oz9rCaTUHoJE5GZZG3fcUwHvKKuR2Qlg==</a:t>
            </a:r>
            <a:endParaRPr lang="zh-CN" altLang="en-US" sz="1800" b="1" spc="189" dirty="0">
              <a:solidFill>
                <a:schemeClr val="bg2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21696" y="1654933"/>
            <a:ext cx="2202432" cy="1996937"/>
          </a:xfrm>
          <a:prstGeom prst="rect">
            <a:avLst/>
          </a:prstGeom>
          <a:noFill/>
        </p:spPr>
        <p:txBody>
          <a:bodyPr wrap="square" lIns="57386" tIns="28692" rIns="57386" bIns="28692" rtlCol="0">
            <a:spAutoFit/>
          </a:bodyPr>
          <a:lstStyle/>
          <a:p>
            <a:pPr algn="l"/>
            <a:r>
              <a:rPr lang="en-US" altLang="zh-CN" sz="1800" b="1" spc="189" dirty="0">
                <a:solidFill>
                  <a:schemeClr val="bg2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Q0DflgyTodV0Og3Tt6AufvebiWgJe9laIJ2fHZL5+z/aANeVtwY9ha0G2SNMdLFlCDEkl+nv4pHtWRokeA8+AA==</a:t>
            </a:r>
            <a:endParaRPr lang="zh-CN" altLang="en-US" sz="1800" b="1" spc="189" dirty="0">
              <a:solidFill>
                <a:schemeClr val="bg2"/>
              </a:solidFill>
              <a:latin typeface="宋体" pitchFamily="2" charset="-122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16216" y="1635646"/>
            <a:ext cx="2202432" cy="1996937"/>
          </a:xfrm>
          <a:prstGeom prst="rect">
            <a:avLst/>
          </a:prstGeom>
          <a:noFill/>
        </p:spPr>
        <p:txBody>
          <a:bodyPr wrap="square" lIns="57386" tIns="28692" rIns="57386" bIns="28692" rtlCol="0">
            <a:spAutoFit/>
          </a:bodyPr>
          <a:lstStyle/>
          <a:p>
            <a:pPr algn="l"/>
            <a:r>
              <a:rPr lang="en-US" altLang="zh-CN" sz="1800" b="1" spc="189" dirty="0">
                <a:solidFill>
                  <a:schemeClr val="bg2"/>
                </a:solidFill>
                <a:latin typeface="宋体" pitchFamily="2" charset="-122"/>
                <a:ea typeface="宋体" pitchFamily="2" charset="-122"/>
              </a:rPr>
              <a:t>MASD12X9LpAJbIKEn/PAdHzHAparc21eAtwy601dH+z/H1Rmv8EqBViC5ftcTOTX/Hez2r6OGnntFcCHVD+Ujg==</a:t>
            </a:r>
            <a:endParaRPr lang="zh-CN" altLang="en-US" sz="1800" b="1" spc="189" dirty="0">
              <a:solidFill>
                <a:schemeClr val="bg2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22" name="直接箭头连接符 21"/>
          <p:cNvCxnSpPr>
            <a:stCxn id="3" idx="2"/>
            <a:endCxn id="5" idx="0"/>
          </p:cNvCxnSpPr>
          <p:nvPr/>
        </p:nvCxnSpPr>
        <p:spPr bwMode="auto">
          <a:xfrm flipH="1">
            <a:off x="1877285" y="1052835"/>
            <a:ext cx="2720031" cy="455676"/>
          </a:xfrm>
          <a:prstGeom prst="straightConnector1">
            <a:avLst/>
          </a:prstGeom>
          <a:ln w="50800"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rgbClr val="FFC000">
                    <a:lumMod val="100000"/>
                  </a:srgbClr>
                </a:gs>
              </a:gsLst>
              <a:lin ang="5400000" scaled="0"/>
            </a:gradFill>
            <a:headEnd type="none" w="med" len="med"/>
            <a:tailEnd type="arrow"/>
          </a:ln>
          <a:effectLst>
            <a:glow>
              <a:schemeClr val="accent1"/>
            </a:glow>
            <a:softEdge rad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endCxn id="7" idx="0"/>
          </p:cNvCxnSpPr>
          <p:nvPr/>
        </p:nvCxnSpPr>
        <p:spPr bwMode="auto">
          <a:xfrm>
            <a:off x="4597316" y="1052835"/>
            <a:ext cx="0" cy="455676"/>
          </a:xfrm>
          <a:prstGeom prst="straightConnector1">
            <a:avLst/>
          </a:prstGeom>
          <a:ln w="50800"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rgbClr val="FFC000">
                    <a:lumMod val="100000"/>
                  </a:srgbClr>
                </a:gs>
              </a:gsLst>
              <a:lin ang="5400000" scaled="0"/>
            </a:gradFill>
            <a:headEnd type="none" w="med" len="med"/>
            <a:tailEnd type="arrow"/>
          </a:ln>
          <a:effectLst>
            <a:glow>
              <a:schemeClr val="accent1"/>
            </a:glow>
            <a:softEdge rad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endCxn id="8" idx="0"/>
          </p:cNvCxnSpPr>
          <p:nvPr/>
        </p:nvCxnSpPr>
        <p:spPr bwMode="auto">
          <a:xfrm>
            <a:off x="4596657" y="1056579"/>
            <a:ext cx="2949896" cy="455676"/>
          </a:xfrm>
          <a:prstGeom prst="straightConnector1">
            <a:avLst/>
          </a:prstGeom>
          <a:ln w="50800"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rgbClr val="FFC000">
                    <a:lumMod val="100000"/>
                  </a:srgbClr>
                </a:gs>
              </a:gsLst>
              <a:lin ang="5400000" scaled="0"/>
            </a:gradFill>
            <a:headEnd type="none" w="med" len="med"/>
            <a:tailEnd type="arrow"/>
          </a:ln>
          <a:effectLst>
            <a:glow>
              <a:schemeClr val="accent1"/>
            </a:glow>
            <a:softEdge rad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 bwMode="auto">
          <a:xfrm>
            <a:off x="4589261" y="3748913"/>
            <a:ext cx="0" cy="455676"/>
          </a:xfrm>
          <a:prstGeom prst="straightConnector1">
            <a:avLst/>
          </a:prstGeom>
          <a:ln w="50800">
            <a:gradFill>
              <a:gsLst>
                <a:gs pos="100000">
                  <a:schemeClr val="accent1">
                    <a:lumMod val="50000"/>
                  </a:schemeClr>
                </a:gs>
                <a:gs pos="0">
                  <a:srgbClr val="FFC000">
                    <a:lumMod val="100000"/>
                  </a:srgbClr>
                </a:gs>
              </a:gsLst>
              <a:lin ang="5400000" scaled="0"/>
            </a:gradFill>
            <a:headEnd type="none" w="med" len="med"/>
            <a:tailEnd type="arrow"/>
          </a:ln>
          <a:effectLst>
            <a:glow>
              <a:schemeClr val="accent1"/>
            </a:glow>
            <a:softEdge rad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endCxn id="9" idx="0"/>
          </p:cNvCxnSpPr>
          <p:nvPr/>
        </p:nvCxnSpPr>
        <p:spPr bwMode="auto">
          <a:xfrm>
            <a:off x="1877285" y="3748913"/>
            <a:ext cx="2720031" cy="455676"/>
          </a:xfrm>
          <a:prstGeom prst="straightConnector1">
            <a:avLst/>
          </a:prstGeom>
          <a:ln w="50800">
            <a:gradFill>
              <a:gsLst>
                <a:gs pos="100000">
                  <a:schemeClr val="accent1">
                    <a:lumMod val="50000"/>
                  </a:schemeClr>
                </a:gs>
                <a:gs pos="0">
                  <a:srgbClr val="FFC000">
                    <a:lumMod val="100000"/>
                  </a:srgbClr>
                </a:gs>
              </a:gsLst>
              <a:lin ang="5400000" scaled="0"/>
            </a:gradFill>
            <a:headEnd type="none" w="med" len="med"/>
            <a:tailEnd type="arrow"/>
          </a:ln>
          <a:effectLst>
            <a:glow>
              <a:schemeClr val="accent1"/>
            </a:glow>
            <a:softEdge rad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endCxn id="9" idx="0"/>
          </p:cNvCxnSpPr>
          <p:nvPr/>
        </p:nvCxnSpPr>
        <p:spPr bwMode="auto">
          <a:xfrm flipH="1">
            <a:off x="4597318" y="3752660"/>
            <a:ext cx="2977796" cy="451928"/>
          </a:xfrm>
          <a:prstGeom prst="straightConnector1">
            <a:avLst/>
          </a:prstGeom>
          <a:ln w="50800">
            <a:gradFill>
              <a:gsLst>
                <a:gs pos="100000">
                  <a:schemeClr val="accent1">
                    <a:lumMod val="50000"/>
                  </a:schemeClr>
                </a:gs>
                <a:gs pos="0">
                  <a:srgbClr val="FFC000">
                    <a:lumMod val="100000"/>
                  </a:srgbClr>
                </a:gs>
              </a:gsLst>
              <a:lin ang="5400000" scaled="0"/>
            </a:gradFill>
            <a:headEnd type="none" w="med" len="med"/>
            <a:tailEnd type="arrow"/>
          </a:ln>
          <a:effectLst>
            <a:glow>
              <a:schemeClr val="accent1"/>
            </a:glow>
            <a:softEdge rad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2" descr="D:\工大相关\计算机竞赛省赛\素材库\lock_la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174951" y="99022"/>
            <a:ext cx="850068" cy="637550"/>
          </a:xfrm>
          <a:prstGeom prst="rect">
            <a:avLst/>
          </a:prstGeom>
          <a:noFill/>
          <a:effectLst>
            <a:outerShdw blurRad="25400" dist="177800" dir="5400000" sx="96000" sy="96000" algn="t" rotWithShape="0">
              <a:prstClr val="black">
                <a:alpha val="47000"/>
              </a:prstClr>
            </a:outerShdw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646" y="1410719"/>
            <a:ext cx="8228708" cy="1047115"/>
          </a:xfrm>
          <a:effectLst/>
        </p:spPr>
        <p:txBody>
          <a:bodyPr/>
          <a:lstStyle/>
          <a:p>
            <a:r>
              <a:rPr lang="en-US" altLang="zh-CN" sz="9400" dirty="0">
                <a:latin typeface="微软雅黑" pitchFamily="34" charset="-122"/>
                <a:ea typeface="微软雅黑" pitchFamily="34" charset="-122"/>
                <a:cs typeface="Verdana" pitchFamily="34" charset="0"/>
              </a:rPr>
              <a:t>500</a:t>
            </a:r>
            <a:endParaRPr lang="zh-CN" altLang="en-US" sz="9400" dirty="0">
              <a:latin typeface="微软雅黑" pitchFamily="34" charset="-122"/>
              <a:ea typeface="微软雅黑" pitchFamily="34" charset="-122"/>
              <a:cs typeface="Verdan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7226" y="3065402"/>
            <a:ext cx="7189549" cy="519609"/>
          </a:xfrm>
          <a:prstGeom prst="rect">
            <a:avLst/>
          </a:prstGeom>
          <a:noFill/>
        </p:spPr>
        <p:txBody>
          <a:bodyPr wrap="square" lIns="57386" tIns="28692" rIns="57386" bIns="28692" rtlCol="0">
            <a:spAutoFit/>
          </a:bodyPr>
          <a:lstStyle/>
          <a:p>
            <a:r>
              <a:rPr lang="zh-CN" altLang="en-US" sz="3000" b="1" dirty="0">
                <a:latin typeface="微软雅黑" pitchFamily="34" charset="-122"/>
                <a:ea typeface="微软雅黑" pitchFamily="34" charset="-122"/>
              </a:rPr>
              <a:t>过滤</a:t>
            </a:r>
            <a:r>
              <a:rPr lang="en-US" altLang="zh-CN" sz="3000" b="1" dirty="0"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3000" b="1" dirty="0">
                <a:latin typeface="微软雅黑" pitchFamily="34" charset="-122"/>
                <a:ea typeface="微软雅黑" pitchFamily="34" charset="-122"/>
              </a:rPr>
              <a:t>验证</a:t>
            </a:r>
            <a:r>
              <a:rPr lang="en-US" altLang="zh-CN" sz="3000" b="1" dirty="0"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3000" b="1" dirty="0">
                <a:latin typeface="微软雅黑" pitchFamily="34" charset="-122"/>
                <a:ea typeface="微软雅黑" pitchFamily="34" charset="-122"/>
              </a:rPr>
              <a:t>秘钥匹配</a:t>
            </a:r>
            <a:r>
              <a:rPr lang="en-US" altLang="zh-CN" sz="3000" b="1" dirty="0"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3000" b="1" dirty="0">
                <a:latin typeface="微软雅黑" pitchFamily="34" charset="-122"/>
                <a:ea typeface="微软雅黑" pitchFamily="34" charset="-122"/>
              </a:rPr>
              <a:t>转义 部署数</a:t>
            </a:r>
          </a:p>
        </p:txBody>
      </p:sp>
      <p:pic>
        <p:nvPicPr>
          <p:cNvPr id="5" name="Picture 2" descr="D:\工大相关\计算机竞赛省赛\素材库\lock_la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174951" y="99022"/>
            <a:ext cx="850068" cy="637550"/>
          </a:xfrm>
          <a:prstGeom prst="rect">
            <a:avLst/>
          </a:prstGeom>
          <a:noFill/>
          <a:effectLst>
            <a:outerShdw blurRad="25400" dist="177800" dir="5400000" sx="96000" sy="96000" algn="t" rotWithShape="0">
              <a:prstClr val="black">
                <a:alpha val="47000"/>
              </a:prstClr>
            </a:outerShdw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1384586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17589" y="2324302"/>
            <a:ext cx="4151711" cy="565776"/>
          </a:xfrm>
          <a:prstGeom prst="rect">
            <a:avLst/>
          </a:prstGeom>
          <a:noFill/>
        </p:spPr>
        <p:txBody>
          <a:bodyPr wrap="square" lIns="57386" tIns="28692" rIns="57386" bIns="28692" rtlCol="0">
            <a:spAutoFit/>
          </a:bodyPr>
          <a:lstStyle/>
          <a:p>
            <a:r>
              <a:rPr lang="zh-CN" altLang="en-US" sz="3300" b="1" dirty="0">
                <a:latin typeface="微软雅黑" pitchFamily="34" charset="-122"/>
                <a:ea typeface="微软雅黑" pitchFamily="34" charset="-122"/>
              </a:rPr>
              <a:t>友好  速成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384229" y="1956194"/>
            <a:ext cx="1630834" cy="1223126"/>
          </a:xfrm>
          <a:prstGeom prst="rect">
            <a:avLst/>
          </a:prstGeom>
          <a:noFill/>
          <a:effectLst>
            <a:outerShdw blurRad="25400" dist="177800" dir="5400000" sx="96000" sy="96000" algn="t" rotWithShape="0">
              <a:prstClr val="black">
                <a:alpha val="47000"/>
              </a:prstClr>
            </a:outerShdw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工大相关\计算机竞赛省赛\素材库\large\kteatim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8716" y="1196410"/>
            <a:ext cx="2286001" cy="171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工大相关\计算机竞赛省赛\素材库\large\kthememg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07495" y="1196410"/>
            <a:ext cx="2286001" cy="171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工大相关\计算机竞赛省赛\素材库\large\tim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54497" y="1196410"/>
            <a:ext cx="2286001" cy="171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78716" y="3293239"/>
            <a:ext cx="2286001" cy="473443"/>
          </a:xfrm>
          <a:prstGeom prst="rect">
            <a:avLst/>
          </a:prstGeom>
          <a:noFill/>
        </p:spPr>
        <p:txBody>
          <a:bodyPr wrap="square" lIns="57386" tIns="28692" rIns="57386" bIns="28692" rtlCol="0">
            <a:spAutoFit/>
          </a:bodyPr>
          <a:lstStyle/>
          <a:p>
            <a:r>
              <a:rPr lang="zh-CN" altLang="en-US" b="1" dirty="0">
                <a:latin typeface="宋体" pitchFamily="2" charset="-122"/>
                <a:ea typeface="宋体" pitchFamily="2" charset="-122"/>
              </a:rPr>
              <a:t>无需思考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07495" y="3313339"/>
            <a:ext cx="2286001" cy="473443"/>
          </a:xfrm>
          <a:prstGeom prst="rect">
            <a:avLst/>
          </a:prstGeom>
          <a:noFill/>
        </p:spPr>
        <p:txBody>
          <a:bodyPr wrap="square" lIns="57386" tIns="28692" rIns="57386" bIns="28692" rtlCol="0">
            <a:spAutoFit/>
          </a:bodyPr>
          <a:lstStyle/>
          <a:p>
            <a:r>
              <a:rPr lang="zh-CN" altLang="en-US" b="1" dirty="0" smtClean="0">
                <a:latin typeface="宋体" pitchFamily="2" charset="-122"/>
                <a:ea typeface="宋体" pitchFamily="2" charset="-122"/>
              </a:rPr>
              <a:t>告别说明书</a:t>
            </a:r>
            <a:endParaRPr lang="zh-CN" altLang="en-US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73806" y="3331620"/>
            <a:ext cx="2647386" cy="473443"/>
          </a:xfrm>
          <a:prstGeom prst="rect">
            <a:avLst/>
          </a:prstGeom>
          <a:noFill/>
        </p:spPr>
        <p:txBody>
          <a:bodyPr wrap="square" lIns="57386" tIns="28692" rIns="57386" bIns="28692" rtlCol="0">
            <a:spAutoFit/>
          </a:bodyPr>
          <a:lstStyle/>
          <a:p>
            <a:r>
              <a:rPr lang="zh-CN" altLang="en-US" b="1" dirty="0" smtClean="0">
                <a:latin typeface="宋体" pitchFamily="2" charset="-122"/>
                <a:ea typeface="宋体" pitchFamily="2" charset="-122"/>
              </a:rPr>
              <a:t>减少</a:t>
            </a:r>
            <a:r>
              <a:rPr lang="zh-CN" altLang="en-US" b="1" dirty="0">
                <a:latin typeface="宋体" pitchFamily="2" charset="-122"/>
                <a:ea typeface="宋体" pitchFamily="2" charset="-122"/>
              </a:rPr>
              <a:t>使用</a:t>
            </a:r>
            <a:r>
              <a:rPr lang="zh-CN" altLang="en-US" b="1" dirty="0" smtClean="0">
                <a:latin typeface="宋体" pitchFamily="2" charset="-122"/>
                <a:ea typeface="宋体" pitchFamily="2" charset="-122"/>
              </a:rPr>
              <a:t>学习</a:t>
            </a:r>
            <a:endParaRPr lang="zh-CN" altLang="en-US" b="1" dirty="0"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8369297" y="184685"/>
            <a:ext cx="651227" cy="488421"/>
          </a:xfrm>
          <a:prstGeom prst="rect">
            <a:avLst/>
          </a:prstGeom>
          <a:noFill/>
          <a:effectLst>
            <a:outerShdw blurRad="25400" dist="177800" dir="5400000" sx="96000" sy="96000" algn="t" rotWithShape="0">
              <a:prstClr val="black">
                <a:alpha val="47000"/>
              </a:prstClr>
            </a:outerShdw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空白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空白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>
                <a:alpha val="84999"/>
              </a:srgbClr>
            </a:gs>
            <a:gs pos="100000">
              <a:srgbClr val="0B3280">
                <a:alpha val="84999"/>
              </a:srgbClr>
            </a:gs>
          </a:gsLst>
          <a:lin ang="5400000" scaled="1"/>
        </a:gra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>
                <a:alpha val="84999"/>
              </a:srgbClr>
            </a:gs>
            <a:gs pos="100000">
              <a:srgbClr val="0B3280">
                <a:alpha val="84999"/>
              </a:srgbClr>
            </a:gs>
          </a:gsLst>
          <a:lin ang="5400000" scaled="1"/>
        </a:gra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空白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照片 - 水平倒影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照片 - 水平倒影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>
                <a:alpha val="84999"/>
              </a:srgbClr>
            </a:gs>
            <a:gs pos="100000">
              <a:srgbClr val="0B3280">
                <a:alpha val="84999"/>
              </a:srgbClr>
            </a:gs>
          </a:gsLst>
          <a:lin ang="5400000" scaled="1"/>
        </a:gra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>
                <a:alpha val="84999"/>
              </a:srgbClr>
            </a:gs>
            <a:gs pos="100000">
              <a:srgbClr val="0B3280">
                <a:alpha val="84999"/>
              </a:srgbClr>
            </a:gs>
          </a:gsLst>
          <a:lin ang="5400000" scaled="1"/>
        </a:gra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照片 - 水平倒影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照片 - 垂直倒影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照片 - 垂直倒影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>
                <a:alpha val="84999"/>
              </a:srgbClr>
            </a:gs>
            <a:gs pos="100000">
              <a:srgbClr val="0B3280">
                <a:alpha val="84999"/>
              </a:srgbClr>
            </a:gs>
          </a:gsLst>
          <a:lin ang="5400000" scaled="1"/>
        </a:gra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>
                <a:alpha val="84999"/>
              </a:srgbClr>
            </a:gs>
            <a:gs pos="100000">
              <a:srgbClr val="0B3280">
                <a:alpha val="84999"/>
              </a:srgbClr>
            </a:gs>
          </a:gsLst>
          <a:lin ang="5400000" scaled="1"/>
        </a:gra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照片 - 垂直倒影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标题 - 居中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 - 居中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>
                <a:alpha val="84999"/>
              </a:srgbClr>
            </a:gs>
            <a:gs pos="100000">
              <a:srgbClr val="0B3280">
                <a:alpha val="84999"/>
              </a:srgbClr>
            </a:gs>
          </a:gsLst>
          <a:lin ang="5400000" scaled="1"/>
        </a:gra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>
                <a:alpha val="84999"/>
              </a:srgbClr>
            </a:gs>
            <a:gs pos="100000">
              <a:srgbClr val="0B3280">
                <a:alpha val="84999"/>
              </a:srgbClr>
            </a:gs>
          </a:gsLst>
          <a:lin ang="5400000" scaled="1"/>
        </a:gra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标题 - 居中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标题与项目符号 - 2 栏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与项目符号 - 2 栏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>
                <a:alpha val="84999"/>
              </a:srgbClr>
            </a:gs>
            <a:gs pos="100000">
              <a:srgbClr val="0B3280">
                <a:alpha val="84999"/>
              </a:srgbClr>
            </a:gs>
          </a:gsLst>
          <a:lin ang="5400000" scaled="1"/>
        </a:gra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>
                <a:alpha val="84999"/>
              </a:srgbClr>
            </a:gs>
            <a:gs pos="100000">
              <a:srgbClr val="0B3280">
                <a:alpha val="84999"/>
              </a:srgbClr>
            </a:gs>
          </a:gsLst>
          <a:lin ang="5400000" scaled="1"/>
        </a:gra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标题与项目符号 - 2 栏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标题、项目符号与照片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、项目符号与照片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>
                <a:alpha val="84999"/>
              </a:srgbClr>
            </a:gs>
            <a:gs pos="100000">
              <a:srgbClr val="0B3280">
                <a:alpha val="84999"/>
              </a:srgbClr>
            </a:gs>
          </a:gsLst>
          <a:lin ang="5400000" scaled="1"/>
        </a:gra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>
                <a:alpha val="84999"/>
              </a:srgbClr>
            </a:gs>
            <a:gs pos="100000">
              <a:srgbClr val="0B3280">
                <a:alpha val="84999"/>
              </a:srgbClr>
            </a:gs>
          </a:gsLst>
          <a:lin ang="5400000" scaled="1"/>
        </a:gra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标题、项目符号与照片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791</TotalTime>
  <Pages>0</Pages>
  <Words>225</Words>
  <Characters>0</Characters>
  <Application>Microsoft Office PowerPoint</Application>
  <PresentationFormat>全屏显示(16:9)</PresentationFormat>
  <Lines>0</Lines>
  <Paragraphs>80</Paragraphs>
  <Slides>29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6</vt:i4>
      </vt:variant>
      <vt:variant>
        <vt:lpstr>幻灯片标题</vt:lpstr>
      </vt:variant>
      <vt:variant>
        <vt:i4>29</vt:i4>
      </vt:variant>
    </vt:vector>
  </HeadingPairs>
  <TitlesOfParts>
    <vt:vector size="35" baseType="lpstr">
      <vt:lpstr>空白</vt:lpstr>
      <vt:lpstr>照片 - 水平倒影</vt:lpstr>
      <vt:lpstr>照片 - 垂直倒影</vt:lpstr>
      <vt:lpstr>标题 - 居中</vt:lpstr>
      <vt:lpstr>标题与项目符号 - 2 栏</vt:lpstr>
      <vt:lpstr>标题、项目符号与照片</vt:lpstr>
      <vt:lpstr>幻灯片 1</vt:lpstr>
      <vt:lpstr>幻灯片 2</vt:lpstr>
      <vt:lpstr>幻灯片 3</vt:lpstr>
      <vt:lpstr>幻灯片 4</vt:lpstr>
      <vt:lpstr>幻灯片 5</vt:lpstr>
      <vt:lpstr>幻灯片 6</vt:lpstr>
      <vt:lpstr>500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第二版</vt:lpstr>
      <vt:lpstr>幻灯片 25</vt:lpstr>
      <vt:lpstr>幻灯片 26</vt:lpstr>
      <vt:lpstr>幻灯片 27</vt:lpstr>
      <vt:lpstr>幻灯片 28</vt:lpstr>
      <vt:lpstr>幻灯片 29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互联网的作用</dc:title>
  <dc:creator>tongfang</dc:creator>
  <cp:lastModifiedBy>lin</cp:lastModifiedBy>
  <cp:revision>164</cp:revision>
  <dcterms:modified xsi:type="dcterms:W3CDTF">2014-05-29T04:08:59Z</dcterms:modified>
</cp:coreProperties>
</file>